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1" r:id="rId1"/>
    <p:sldMasterId id="2147483802" r:id="rId2"/>
    <p:sldMasterId id="2147483818" r:id="rId3"/>
    <p:sldMasterId id="2147483749" r:id="rId4"/>
  </p:sldMasterIdLst>
  <p:notesMasterIdLst>
    <p:notesMasterId r:id="rId30"/>
  </p:notesMasterIdLst>
  <p:handoutMasterIdLst>
    <p:handoutMasterId r:id="rId31"/>
  </p:handoutMasterIdLst>
  <p:sldIdLst>
    <p:sldId id="393" r:id="rId5"/>
    <p:sldId id="386" r:id="rId6"/>
    <p:sldId id="430" r:id="rId7"/>
    <p:sldId id="324" r:id="rId8"/>
    <p:sldId id="328" r:id="rId9"/>
    <p:sldId id="424" r:id="rId10"/>
    <p:sldId id="332" r:id="rId11"/>
    <p:sldId id="337" r:id="rId12"/>
    <p:sldId id="388" r:id="rId13"/>
    <p:sldId id="340" r:id="rId14"/>
    <p:sldId id="341" r:id="rId15"/>
    <p:sldId id="342" r:id="rId16"/>
    <p:sldId id="343" r:id="rId17"/>
    <p:sldId id="419" r:id="rId18"/>
    <p:sldId id="344" r:id="rId19"/>
    <p:sldId id="345" r:id="rId20"/>
    <p:sldId id="346" r:id="rId21"/>
    <p:sldId id="349" r:id="rId22"/>
    <p:sldId id="350" r:id="rId23"/>
    <p:sldId id="352" r:id="rId24"/>
    <p:sldId id="353" r:id="rId25"/>
    <p:sldId id="354" r:id="rId26"/>
    <p:sldId id="356" r:id="rId27"/>
    <p:sldId id="358" r:id="rId28"/>
    <p:sldId id="357" r:id="rId29"/>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James McHugh" initials="JM [7]" lastIdx="1" clrIdx="6"/>
  <p:cmAuthor id="1" name="James McHugh" initials="JM" lastIdx="1" clrIdx="0"/>
  <p:cmAuthor id="8" name="James McHugh" initials="JM [8]" lastIdx="1" clrIdx="7"/>
  <p:cmAuthor id="2" name="James McHugh" initials="JM [2]" lastIdx="1" clrIdx="1"/>
  <p:cmAuthor id="9" name="absmith" initials="ABS" lastIdx="2" clrIdx="8">
    <p:extLst>
      <p:ext uri="{19B8F6BF-5375-455C-9EA6-DF929625EA0E}">
        <p15:presenceInfo xmlns:p15="http://schemas.microsoft.com/office/powerpoint/2012/main" userId="absmith" providerId="None"/>
      </p:ext>
    </p:extLst>
  </p:cmAuthor>
  <p:cmAuthor id="3" name="James McHugh" initials="JM [3]" lastIdx="1" clrIdx="2"/>
  <p:cmAuthor id="4" name="James McHugh" initials="JM [4]" lastIdx="1" clrIdx="3"/>
  <p:cmAuthor id="5" name="James McHugh" initials="JM [5]" lastIdx="1" clrIdx="4"/>
  <p:cmAuthor id="6" name="James McHugh" initials="JM [6]"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4D"/>
    <a:srgbClr val="920918"/>
    <a:srgbClr val="003C54"/>
    <a:srgbClr val="23163E"/>
    <a:srgbClr val="584700"/>
    <a:srgbClr val="1A3E42"/>
    <a:srgbClr val="AC0000"/>
    <a:srgbClr val="4CA287"/>
    <a:srgbClr val="46A6B0"/>
    <a:srgbClr val="7948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46" autoAdjust="0"/>
    <p:restoredTop sz="94007" autoAdjust="0"/>
  </p:normalViewPr>
  <p:slideViewPr>
    <p:cSldViewPr snapToObjects="1">
      <p:cViewPr varScale="1">
        <p:scale>
          <a:sx n="81" d="100"/>
          <a:sy n="81" d="100"/>
        </p:scale>
        <p:origin x="1258" y="53"/>
      </p:cViewPr>
      <p:guideLst>
        <p:guide orient="horz" pos="2160"/>
        <p:guide pos="2880"/>
      </p:guideLst>
    </p:cSldViewPr>
  </p:slideViewPr>
  <p:outlineViewPr>
    <p:cViewPr>
      <p:scale>
        <a:sx n="33" d="100"/>
        <a:sy n="33" d="100"/>
      </p:scale>
      <p:origin x="0" y="-31890"/>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84" d="100"/>
          <a:sy n="84" d="100"/>
        </p:scale>
        <p:origin x="297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ea typeface="ＭＳ Ｐゴシック" pitchFamily="34" charset="-128"/>
              </a:defRPr>
            </a:lvl1pPr>
          </a:lstStyle>
          <a:p>
            <a:pPr>
              <a:defRPr/>
            </a:pPr>
            <a:fld id="{9B057C89-7841-45C7-A29A-F8FE3AFDD4DA}" type="datetime1">
              <a:rPr lang="en-US"/>
              <a:pPr>
                <a:defRPr/>
              </a:pPr>
              <a:t>9/8/2020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25A14D3-AE2F-4EAD-AB46-7C5105DC229B}" type="slidenum">
              <a:rPr lang="en-US" altLang="en-US"/>
              <a:pPr/>
              <a:t>‹#›</a:t>
            </a:fld>
            <a:endParaRPr lang="en-US" altLang="en-US" dirty="0"/>
          </a:p>
        </p:txBody>
      </p:sp>
    </p:spTree>
    <p:extLst>
      <p:ext uri="{BB962C8B-B14F-4D97-AF65-F5344CB8AC3E}">
        <p14:creationId xmlns:p14="http://schemas.microsoft.com/office/powerpoint/2010/main" val="6340654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ea typeface="ＭＳ Ｐゴシック" pitchFamily="34" charset="-128"/>
              </a:defRPr>
            </a:lvl1pPr>
          </a:lstStyle>
          <a:p>
            <a:pPr>
              <a:defRPr/>
            </a:pPr>
            <a:fld id="{866253C8-C268-4EA0-9714-BBD82EE77866}" type="datetime1">
              <a:rPr lang="en-US"/>
              <a:pPr>
                <a:defRPr/>
              </a:pPr>
              <a:t>9/8/2020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56C9CF70-9E69-4D50-8F12-A664FF767C93}" type="slidenum">
              <a:rPr lang="en-US" altLang="en-US"/>
              <a:pPr/>
              <a:t>‹#›</a:t>
            </a:fld>
            <a:endParaRPr lang="en-US" altLang="en-US" dirty="0"/>
          </a:p>
        </p:txBody>
      </p:sp>
    </p:spTree>
    <p:extLst>
      <p:ext uri="{BB962C8B-B14F-4D97-AF65-F5344CB8AC3E}">
        <p14:creationId xmlns:p14="http://schemas.microsoft.com/office/powerpoint/2010/main" val="1136719628"/>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spcBef>
                <a:spcPct val="0"/>
              </a:spcBef>
            </a:pPr>
            <a:endParaRPr lang="en-US" altLang="en-US" dirty="0"/>
          </a:p>
        </p:txBody>
      </p:sp>
      <p:sp>
        <p:nvSpPr>
          <p:cNvPr id="62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D6F109A7-B523-4A4F-8B9A-BDBF0BBA3897}" type="slidenum">
              <a:rPr lang="en-US" altLang="en-US"/>
              <a:pPr eaLnBrk="1" hangingPunct="1"/>
              <a:t>1</a:t>
            </a:fld>
            <a:endParaRPr lang="en-US" altLang="en-US" dirty="0"/>
          </a:p>
        </p:txBody>
      </p:sp>
    </p:spTree>
    <p:extLst>
      <p:ext uri="{BB962C8B-B14F-4D97-AF65-F5344CB8AC3E}">
        <p14:creationId xmlns:p14="http://schemas.microsoft.com/office/powerpoint/2010/main" val="748548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See Learning Objective 2: Explain what capitalism is and how free markets work.</a:t>
            </a:r>
          </a:p>
          <a:p>
            <a:pPr eaLnBrk="1" hangingPunct="1"/>
            <a:endParaRPr lang="en-US" altLang="en-US" dirty="0"/>
          </a:p>
          <a:p>
            <a:pPr eaLnBrk="1" hangingPunct="1"/>
            <a:r>
              <a:rPr lang="en-US" altLang="en-US" dirty="0"/>
              <a:t>The four basic rights under a capitalist system are straightforward, but which of the four basic rights has been weakened in the United States over the past 30 years? When asked this question, rarely do students touch on the concept of eminent domain and the weakening of the right to own private property due to the </a:t>
            </a:r>
            <a:r>
              <a:rPr lang="en-US" altLang="en-US" i="1" dirty="0"/>
              <a:t>Kelo vs. New London </a:t>
            </a:r>
            <a:r>
              <a:rPr lang="en-US" altLang="en-US" dirty="0"/>
              <a:t>Supreme Court case of 2005. If time permits, students can explore this case and the potential impact the case may have on American capitalism.</a:t>
            </a:r>
          </a:p>
        </p:txBody>
      </p:sp>
    </p:spTree>
    <p:extLst>
      <p:ext uri="{BB962C8B-B14F-4D97-AF65-F5344CB8AC3E}">
        <p14:creationId xmlns:p14="http://schemas.microsoft.com/office/powerpoint/2010/main" val="642257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See Learning Objective 2: Explain what capitalism is and how free markets work.</a:t>
            </a:r>
          </a:p>
        </p:txBody>
      </p:sp>
      <p:sp>
        <p:nvSpPr>
          <p:cNvPr id="80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46AD0E05-5687-49AA-95D4-7692E15F5B37}" type="slidenum">
              <a:rPr lang="en-US" altLang="en-US"/>
              <a:pPr eaLnBrk="1" hangingPunct="1"/>
              <a:t>11</a:t>
            </a:fld>
            <a:endParaRPr lang="en-US" altLang="en-US" dirty="0"/>
          </a:p>
        </p:txBody>
      </p:sp>
    </p:spTree>
    <p:extLst>
      <p:ext uri="{BB962C8B-B14F-4D97-AF65-F5344CB8AC3E}">
        <p14:creationId xmlns:p14="http://schemas.microsoft.com/office/powerpoint/2010/main" val="2122427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See Learning Objective 2: Explain what capitalism is and how free markets work.</a:t>
            </a:r>
          </a:p>
        </p:txBody>
      </p:sp>
      <p:sp>
        <p:nvSpPr>
          <p:cNvPr id="819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DE2CD14D-23A2-4F2C-8A3A-B398C147D78F}" type="slidenum">
              <a:rPr lang="en-US" altLang="en-US"/>
              <a:pPr eaLnBrk="1" hangingPunct="1"/>
              <a:t>12</a:t>
            </a:fld>
            <a:endParaRPr lang="en-US" altLang="en-US" dirty="0"/>
          </a:p>
        </p:txBody>
      </p:sp>
    </p:spTree>
    <p:extLst>
      <p:ext uri="{BB962C8B-B14F-4D97-AF65-F5344CB8AC3E}">
        <p14:creationId xmlns:p14="http://schemas.microsoft.com/office/powerpoint/2010/main" val="181808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See Learning Objective 2: Explain what capitalism is and how free markets work.</a:t>
            </a:r>
          </a:p>
          <a:p>
            <a:pPr eaLnBrk="1" hangingPunct="1"/>
            <a:endParaRPr lang="en-US" altLang="en-US" dirty="0"/>
          </a:p>
          <a:p>
            <a:pPr eaLnBrk="1" hangingPunct="1"/>
            <a:r>
              <a:rPr lang="en-US" altLang="en-US" dirty="0"/>
              <a:t>Prices are determined by consumers negotiating with the sellers of goods and services.</a:t>
            </a:r>
          </a:p>
        </p:txBody>
      </p:sp>
    </p:spTree>
    <p:extLst>
      <p:ext uri="{BB962C8B-B14F-4D97-AF65-F5344CB8AC3E}">
        <p14:creationId xmlns:p14="http://schemas.microsoft.com/office/powerpoint/2010/main" val="586433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See Learning Objective 2: Explain what capitalism is and how free markets work.</a:t>
            </a:r>
          </a:p>
        </p:txBody>
      </p:sp>
      <p:sp>
        <p:nvSpPr>
          <p:cNvPr id="4" name="Slide Number Placeholder 3"/>
          <p:cNvSpPr>
            <a:spLocks noGrp="1"/>
          </p:cNvSpPr>
          <p:nvPr>
            <p:ph type="sldNum" sz="quarter" idx="10"/>
          </p:nvPr>
        </p:nvSpPr>
        <p:spPr/>
        <p:txBody>
          <a:bodyPr/>
          <a:lstStyle/>
          <a:p>
            <a:fld id="{56C9CF70-9E69-4D50-8F12-A664FF767C93}" type="slidenum">
              <a:rPr lang="en-US" altLang="en-US" smtClean="0"/>
              <a:pPr/>
              <a:t>14</a:t>
            </a:fld>
            <a:endParaRPr lang="en-US" altLang="en-US" dirty="0"/>
          </a:p>
        </p:txBody>
      </p:sp>
    </p:spTree>
    <p:extLst>
      <p:ext uri="{BB962C8B-B14F-4D97-AF65-F5344CB8AC3E}">
        <p14:creationId xmlns:p14="http://schemas.microsoft.com/office/powerpoint/2010/main" val="2500549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See Learning Objective 2: Explain what capitalism is and how free markets work.</a:t>
            </a:r>
          </a:p>
          <a:p>
            <a:endParaRPr lang="en-US" altLang="en-US" dirty="0"/>
          </a:p>
          <a:p>
            <a:r>
              <a:rPr lang="en-US" sz="1200" b="0" i="0" u="none" strike="noStrike" kern="1200" baseline="0" dirty="0">
                <a:solidFill>
                  <a:schemeClr val="tx1"/>
                </a:solidFill>
                <a:latin typeface="+mn-lt"/>
                <a:ea typeface="MS PGothic" panose="020B0600070205080204" pitchFamily="34" charset="-128"/>
                <a:cs typeface="ＭＳ Ｐゴシック" pitchFamily="-108" charset="-128"/>
              </a:rPr>
              <a:t>The supply curve rises from left to right. Think it through. The higher the price of T-shirts goes (the vertical axis), the more sellers will be willing to supply.</a:t>
            </a:r>
            <a:endParaRPr lang="en-US" altLang="en-US" dirty="0"/>
          </a:p>
        </p:txBody>
      </p:sp>
      <p:sp>
        <p:nvSpPr>
          <p:cNvPr id="84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AE02F3D4-1A2D-4CA2-A59C-6A9D31AC759C}" type="slidenum">
              <a:rPr lang="en-US" altLang="en-US"/>
              <a:pPr eaLnBrk="1" hangingPunct="1"/>
              <a:t>15</a:t>
            </a:fld>
            <a:endParaRPr lang="en-US" altLang="en-US" dirty="0"/>
          </a:p>
        </p:txBody>
      </p:sp>
    </p:spTree>
    <p:extLst>
      <p:ext uri="{BB962C8B-B14F-4D97-AF65-F5344CB8AC3E}">
        <p14:creationId xmlns:p14="http://schemas.microsoft.com/office/powerpoint/2010/main" val="3426685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See Learning Objective 2: Explain what capitalism is and how free markets work.</a:t>
            </a:r>
          </a:p>
          <a:p>
            <a:endParaRPr lang="en-US" altLang="en-US" dirty="0"/>
          </a:p>
          <a:p>
            <a:r>
              <a:rPr lang="en-US" sz="1200" b="0" i="0" u="none" strike="noStrike" kern="1200" baseline="0" dirty="0">
                <a:solidFill>
                  <a:schemeClr val="tx1"/>
                </a:solidFill>
                <a:latin typeface="+mn-lt"/>
                <a:ea typeface="MS PGothic" panose="020B0600070205080204" pitchFamily="34" charset="-128"/>
                <a:cs typeface="ＭＳ Ｐゴシック" pitchFamily="-108" charset="-128"/>
              </a:rPr>
              <a:t>This is a simple demand curve showing the quantity of T-shirts demanded at different prices. The demand curve falls from left to right. It is easy to understand why. The lower the price of T-shirts, the higher the quantity demanded.</a:t>
            </a:r>
            <a:endParaRPr lang="en-US" altLang="en-US" dirty="0"/>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C198EE11-EA24-4DD9-BCE1-64420E65A629}" type="slidenum">
              <a:rPr lang="en-US" altLang="en-US"/>
              <a:pPr eaLnBrk="1" hangingPunct="1"/>
              <a:t>16</a:t>
            </a:fld>
            <a:endParaRPr lang="en-US" altLang="en-US" dirty="0"/>
          </a:p>
        </p:txBody>
      </p:sp>
    </p:spTree>
    <p:extLst>
      <p:ext uri="{BB962C8B-B14F-4D97-AF65-F5344CB8AC3E}">
        <p14:creationId xmlns:p14="http://schemas.microsoft.com/office/powerpoint/2010/main" val="363249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See Learning Objective 2: Explain what capitalism is and how free markets work.</a:t>
            </a:r>
          </a:p>
          <a:p>
            <a:endParaRPr lang="en-US" altLang="en-US" dirty="0"/>
          </a:p>
          <a:p>
            <a:r>
              <a:rPr lang="en-US" sz="1200" b="0" i="0" u="none" strike="noStrike" kern="1200" baseline="0" dirty="0">
                <a:solidFill>
                  <a:schemeClr val="tx1"/>
                </a:solidFill>
                <a:latin typeface="+mn-lt"/>
                <a:ea typeface="MS PGothic" panose="020B0600070205080204" pitchFamily="34" charset="-128"/>
                <a:cs typeface="ＭＳ Ｐゴシック" pitchFamily="-108" charset="-128"/>
              </a:rPr>
              <a:t>The place where quantity demanded and quantity supplied meet is called the equilibrium point. When we put both the supply and demand curves on the same graph, we find that they intersect at a price where the quantity supplied and the quantity demanded are equal. In the long run, the market price will tend toward the equilibrium point.</a:t>
            </a:r>
            <a:endParaRPr lang="en-US" altLang="en-US" dirty="0"/>
          </a:p>
        </p:txBody>
      </p:sp>
      <p:sp>
        <p:nvSpPr>
          <p:cNvPr id="87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148DBF9B-246B-4EFC-84C7-C6839A63FFD1}" type="slidenum">
              <a:rPr lang="en-US" altLang="en-US"/>
              <a:pPr eaLnBrk="1" hangingPunct="1"/>
              <a:t>17</a:t>
            </a:fld>
            <a:endParaRPr lang="en-US" altLang="en-US" dirty="0"/>
          </a:p>
        </p:txBody>
      </p:sp>
    </p:spTree>
    <p:extLst>
      <p:ext uri="{BB962C8B-B14F-4D97-AF65-F5344CB8AC3E}">
        <p14:creationId xmlns:p14="http://schemas.microsoft.com/office/powerpoint/2010/main" val="3699163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See Learning Objective 2: Explain what capitalism is and how free markets work.</a:t>
            </a:r>
          </a:p>
        </p:txBody>
      </p:sp>
    </p:spTree>
    <p:extLst>
      <p:ext uri="{BB962C8B-B14F-4D97-AF65-F5344CB8AC3E}">
        <p14:creationId xmlns:p14="http://schemas.microsoft.com/office/powerpoint/2010/main" val="2597482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See Learning Objective 3: Compare socialism and communism.</a:t>
            </a:r>
          </a:p>
        </p:txBody>
      </p:sp>
      <p:sp>
        <p:nvSpPr>
          <p:cNvPr id="94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053579E5-C25E-4AED-B8D9-A0A504E4F599}" type="slidenum">
              <a:rPr lang="en-US" altLang="en-US"/>
              <a:pPr eaLnBrk="1" hangingPunct="1"/>
              <a:t>19</a:t>
            </a:fld>
            <a:endParaRPr lang="en-US" altLang="en-US" dirty="0"/>
          </a:p>
        </p:txBody>
      </p:sp>
    </p:spTree>
    <p:extLst>
      <p:ext uri="{BB962C8B-B14F-4D97-AF65-F5344CB8AC3E}">
        <p14:creationId xmlns:p14="http://schemas.microsoft.com/office/powerpoint/2010/main" val="1099869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3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C7A2C644-74B3-41A3-BF9A-7439431BE4DB}" type="slidenum">
              <a:rPr lang="en-US" altLang="en-US"/>
              <a:pPr eaLnBrk="1" hangingPunct="1"/>
              <a:t>2</a:t>
            </a:fld>
            <a:endParaRPr lang="en-US" altLang="en-US" dirty="0"/>
          </a:p>
        </p:txBody>
      </p:sp>
    </p:spTree>
    <p:extLst>
      <p:ext uri="{BB962C8B-B14F-4D97-AF65-F5344CB8AC3E}">
        <p14:creationId xmlns:p14="http://schemas.microsoft.com/office/powerpoint/2010/main" val="10952255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See Learning Objective 3: Compare socialism and communism.</a:t>
            </a:r>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8D89BC06-65F1-49BA-9D53-CAA0F31FF458}" type="slidenum">
              <a:rPr lang="en-US" altLang="en-US"/>
              <a:pPr eaLnBrk="1" hangingPunct="1"/>
              <a:t>20</a:t>
            </a:fld>
            <a:endParaRPr lang="en-US" altLang="en-US" dirty="0"/>
          </a:p>
        </p:txBody>
      </p:sp>
    </p:spTree>
    <p:extLst>
      <p:ext uri="{BB962C8B-B14F-4D97-AF65-F5344CB8AC3E}">
        <p14:creationId xmlns:p14="http://schemas.microsoft.com/office/powerpoint/2010/main" val="2143384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See Learning Objective 3: Compare socialism and communism.</a:t>
            </a:r>
          </a:p>
        </p:txBody>
      </p:sp>
    </p:spTree>
    <p:extLst>
      <p:ext uri="{BB962C8B-B14F-4D97-AF65-F5344CB8AC3E}">
        <p14:creationId xmlns:p14="http://schemas.microsoft.com/office/powerpoint/2010/main" val="2549876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See Learning Objective 3: Compare socialism and communism.</a:t>
            </a:r>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75884796-9FAE-491E-BF13-22758BD23577}" type="slidenum">
              <a:rPr lang="en-US" altLang="en-US"/>
              <a:pPr eaLnBrk="1" hangingPunct="1"/>
              <a:t>22</a:t>
            </a:fld>
            <a:endParaRPr lang="en-US" altLang="en-US" dirty="0"/>
          </a:p>
        </p:txBody>
      </p:sp>
    </p:spTree>
    <p:extLst>
      <p:ext uri="{BB962C8B-B14F-4D97-AF65-F5344CB8AC3E}">
        <p14:creationId xmlns:p14="http://schemas.microsoft.com/office/powerpoint/2010/main" val="37846803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See Learning Objective 4: Analyze the trend toward mixed economies.</a:t>
            </a:r>
          </a:p>
        </p:txBody>
      </p:sp>
    </p:spTree>
    <p:extLst>
      <p:ext uri="{BB962C8B-B14F-4D97-AF65-F5344CB8AC3E}">
        <p14:creationId xmlns:p14="http://schemas.microsoft.com/office/powerpoint/2010/main" val="2615659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See Learning Objective 4: Analyze the trend toward mixed economies.</a:t>
            </a:r>
          </a:p>
        </p:txBody>
      </p:sp>
    </p:spTree>
    <p:extLst>
      <p:ext uri="{BB962C8B-B14F-4D97-AF65-F5344CB8AC3E}">
        <p14:creationId xmlns:p14="http://schemas.microsoft.com/office/powerpoint/2010/main" val="7235986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See Learning Objective 4: Analyze the trend toward mixed economies.</a:t>
            </a:r>
          </a:p>
        </p:txBody>
      </p:sp>
      <p:sp>
        <p:nvSpPr>
          <p:cNvPr id="99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6C2AAFAC-3906-4165-93D0-1B6B5B279C7C}" type="slidenum">
              <a:rPr lang="en-US" altLang="en-US"/>
              <a:pPr eaLnBrk="1" hangingPunct="1"/>
              <a:t>25</a:t>
            </a:fld>
            <a:endParaRPr lang="en-US" altLang="en-US" dirty="0"/>
          </a:p>
        </p:txBody>
      </p:sp>
    </p:spTree>
    <p:extLst>
      <p:ext uri="{BB962C8B-B14F-4D97-AF65-F5344CB8AC3E}">
        <p14:creationId xmlns:p14="http://schemas.microsoft.com/office/powerpoint/2010/main" val="1720465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3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C7A2C644-74B3-41A3-BF9A-7439431BE4DB}" type="slidenum">
              <a:rPr lang="en-US" altLang="en-US"/>
              <a:pPr eaLnBrk="1" hangingPunct="1"/>
              <a:t>3</a:t>
            </a:fld>
            <a:endParaRPr lang="en-US" altLang="en-US" dirty="0"/>
          </a:p>
        </p:txBody>
      </p:sp>
    </p:spTree>
    <p:extLst>
      <p:ext uri="{BB962C8B-B14F-4D97-AF65-F5344CB8AC3E}">
        <p14:creationId xmlns:p14="http://schemas.microsoft.com/office/powerpoint/2010/main" val="2916007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See Learning Objective 1: Explain basic economics.</a:t>
            </a:r>
          </a:p>
          <a:p>
            <a:pPr eaLnBrk="1" hangingPunct="1"/>
            <a:endParaRPr lang="en-US" altLang="en-US" dirty="0"/>
          </a:p>
          <a:p>
            <a:pPr eaLnBrk="1" hangingPunct="1"/>
            <a:r>
              <a:rPr lang="en-US" altLang="en-US" dirty="0"/>
              <a:t>This slide gives students insight into the definition of economics. When going over this definition it often helps to further define the term </a:t>
            </a:r>
            <a:r>
              <a:rPr lang="en-US" altLang="en-US" i="1" dirty="0"/>
              <a:t>resources</a:t>
            </a:r>
            <a:r>
              <a:rPr lang="en-US" altLang="en-US" dirty="0"/>
              <a:t>. The term </a:t>
            </a:r>
            <a:r>
              <a:rPr lang="en-US" altLang="en-US" i="1" dirty="0"/>
              <a:t>resources</a:t>
            </a:r>
            <a:r>
              <a:rPr lang="en-US" altLang="en-US" dirty="0"/>
              <a:t> ties back into Chapter 1 and includes the factors of production: land, labor, capital, knowledge, and entrepreneurship.</a:t>
            </a:r>
          </a:p>
        </p:txBody>
      </p:sp>
    </p:spTree>
    <p:extLst>
      <p:ext uri="{BB962C8B-B14F-4D97-AF65-F5344CB8AC3E}">
        <p14:creationId xmlns:p14="http://schemas.microsoft.com/office/powerpoint/2010/main" val="3270812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mj-lt"/>
              </a:rPr>
              <a:t>See Learning Objective 1: Explain basic economics.   </a:t>
            </a:r>
          </a:p>
          <a:p>
            <a:endParaRPr lang="en-US" altLang="en-US" dirty="0">
              <a:solidFill>
                <a:srgbClr val="000000"/>
              </a:solidFill>
              <a:latin typeface="+mj-lt"/>
            </a:endParaRPr>
          </a:p>
          <a:p>
            <a:r>
              <a:rPr lang="en-US" altLang="en-US" dirty="0">
                <a:solidFill>
                  <a:srgbClr val="000000"/>
                </a:solidFill>
                <a:latin typeface="+mj-lt"/>
              </a:rPr>
              <a:t>Businesses can contribute to an economic system by inventing new products that increase the availability and development of an economy’</a:t>
            </a:r>
            <a:r>
              <a:rPr lang="en-US" altLang="ja-JP" dirty="0">
                <a:solidFill>
                  <a:srgbClr val="000000"/>
                </a:solidFill>
                <a:latin typeface="+mj-lt"/>
              </a:rPr>
              <a:t>s resources.</a:t>
            </a:r>
            <a:endParaRPr lang="en-US" altLang="ja-JP" dirty="0">
              <a:latin typeface="+mj-lt"/>
            </a:endParaRPr>
          </a:p>
        </p:txBody>
      </p:sp>
      <p:sp>
        <p:nvSpPr>
          <p:cNvPr id="68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E597BF4E-4052-453F-8D0D-4328BE0AB3D1}" type="slidenum">
              <a:rPr lang="en-US" altLang="en-US"/>
              <a:pPr eaLnBrk="1" hangingPunct="1"/>
              <a:t>5</a:t>
            </a:fld>
            <a:endParaRPr lang="en-US" altLang="en-US" dirty="0"/>
          </a:p>
        </p:txBody>
      </p:sp>
    </p:spTree>
    <p:extLst>
      <p:ext uri="{BB962C8B-B14F-4D97-AF65-F5344CB8AC3E}">
        <p14:creationId xmlns:p14="http://schemas.microsoft.com/office/powerpoint/2010/main" val="2893667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See Learning Objective 1: Explain basic economics.</a:t>
            </a:r>
          </a:p>
        </p:txBody>
      </p:sp>
      <p:sp>
        <p:nvSpPr>
          <p:cNvPr id="4" name="Slide Number Placeholder 3"/>
          <p:cNvSpPr>
            <a:spLocks noGrp="1"/>
          </p:cNvSpPr>
          <p:nvPr>
            <p:ph type="sldNum" sz="quarter" idx="10"/>
          </p:nvPr>
        </p:nvSpPr>
        <p:spPr/>
        <p:txBody>
          <a:bodyPr/>
          <a:lstStyle/>
          <a:p>
            <a:fld id="{56C9CF70-9E69-4D50-8F12-A664FF767C93}" type="slidenum">
              <a:rPr lang="en-US" altLang="en-US" smtClean="0"/>
              <a:pPr/>
              <a:t>6</a:t>
            </a:fld>
            <a:endParaRPr lang="en-US" altLang="en-US" dirty="0"/>
          </a:p>
        </p:txBody>
      </p:sp>
    </p:spTree>
    <p:extLst>
      <p:ext uri="{BB962C8B-B14F-4D97-AF65-F5344CB8AC3E}">
        <p14:creationId xmlns:p14="http://schemas.microsoft.com/office/powerpoint/2010/main" val="1012434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See Learning Objective 1: Explain basic economics.</a:t>
            </a:r>
          </a:p>
          <a:p>
            <a:pPr eaLnBrk="1" hangingPunct="1"/>
            <a:endParaRPr lang="en-US" altLang="en-US" dirty="0"/>
          </a:p>
          <a:p>
            <a:pPr eaLnBrk="1" hangingPunct="1"/>
            <a:r>
              <a:rPr lang="en-US" altLang="en-US" dirty="0"/>
              <a:t>Malthus viewed a large population as a negative. However, many economists today see a highly educated population as a valuable, scarce resource. Countries like Japan and Germany are examples of nations that have become economically successful due to large well-educated populations producing sophisticated high-value products.</a:t>
            </a:r>
          </a:p>
        </p:txBody>
      </p:sp>
    </p:spTree>
    <p:extLst>
      <p:ext uri="{BB962C8B-B14F-4D97-AF65-F5344CB8AC3E}">
        <p14:creationId xmlns:p14="http://schemas.microsoft.com/office/powerpoint/2010/main" val="1188137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See Learning Objective 2: Explain what capitalism is and how free markets work.</a:t>
            </a:r>
          </a:p>
        </p:txBody>
      </p:sp>
      <p:sp>
        <p:nvSpPr>
          <p:cNvPr id="77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B03B04CB-D23C-4516-8AE8-88DD61D9A1AD}" type="slidenum">
              <a:rPr lang="en-US" altLang="en-US"/>
              <a:pPr eaLnBrk="1" hangingPunct="1"/>
              <a:t>8</a:t>
            </a:fld>
            <a:endParaRPr lang="en-US" altLang="en-US" dirty="0"/>
          </a:p>
        </p:txBody>
      </p:sp>
    </p:spTree>
    <p:extLst>
      <p:ext uri="{BB962C8B-B14F-4D97-AF65-F5344CB8AC3E}">
        <p14:creationId xmlns:p14="http://schemas.microsoft.com/office/powerpoint/2010/main" val="4058243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See Learning Objective 2: Explain what capitalism is and how free markets work.</a:t>
            </a:r>
          </a:p>
        </p:txBody>
      </p:sp>
      <p:sp>
        <p:nvSpPr>
          <p:cNvPr id="78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CDF3D79A-85CF-42EF-92FC-997B07E813B6}" type="slidenum">
              <a:rPr lang="en-US" altLang="en-US"/>
              <a:pPr eaLnBrk="1" hangingPunct="1"/>
              <a:t>9</a:t>
            </a:fld>
            <a:endParaRPr lang="en-US" altLang="en-US" dirty="0"/>
          </a:p>
        </p:txBody>
      </p:sp>
    </p:spTree>
    <p:extLst>
      <p:ext uri="{BB962C8B-B14F-4D97-AF65-F5344CB8AC3E}">
        <p14:creationId xmlns:p14="http://schemas.microsoft.com/office/powerpoint/2010/main" val="1275326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rgbClr val="003C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hasCustomPrompt="1"/>
          </p:nvPr>
        </p:nvSpPr>
        <p:spPr>
          <a:xfrm>
            <a:off x="228600" y="3429000"/>
            <a:ext cx="4419600" cy="609600"/>
          </a:xfrm>
          <a:prstGeom prst="rect">
            <a:avLst/>
          </a:prstGeom>
          <a:effectLst/>
        </p:spPr>
        <p:txBody>
          <a:bodyPr/>
          <a:lstStyle>
            <a:lvl1pPr>
              <a:defRPr sz="3600" b="1">
                <a:solidFill>
                  <a:schemeClr val="bg1"/>
                </a:solidFill>
                <a:latin typeface="Helvetica" panose="020B0604020202020204" pitchFamily="34" charset="0"/>
                <a:cs typeface="Helvetica" panose="020B0604020202020204" pitchFamily="34" charset="0"/>
              </a:defRPr>
            </a:lvl1pPr>
          </a:lstStyle>
          <a:p>
            <a:r>
              <a:rPr lang="en-US" dirty="0"/>
              <a:t>Chapter 0</a:t>
            </a:r>
          </a:p>
        </p:txBody>
      </p:sp>
      <p:sp>
        <p:nvSpPr>
          <p:cNvPr id="7" name="Text Placeholder 1"/>
          <p:cNvSpPr>
            <a:spLocks noGrp="1"/>
          </p:cNvSpPr>
          <p:nvPr>
            <p:ph type="body" sz="quarter" idx="10" hasCustomPrompt="1"/>
          </p:nvPr>
        </p:nvSpPr>
        <p:spPr>
          <a:xfrm>
            <a:off x="228600" y="4114800"/>
            <a:ext cx="4419600" cy="685800"/>
          </a:xfrm>
          <a:prstGeom prst="rect">
            <a:avLst/>
          </a:prstGeom>
        </p:spPr>
        <p:txBody>
          <a:bodyPr/>
          <a:lstStyle>
            <a:lvl1pPr marL="0" indent="0" algn="ctr">
              <a:buNone/>
              <a:defRPr sz="2400" b="0">
                <a:solidFill>
                  <a:schemeClr val="bg1"/>
                </a:solidFill>
                <a:latin typeface="Helvetica" panose="020B0604020202020204" pitchFamily="34" charset="0"/>
                <a:cs typeface="Helvetica" panose="020B0604020202020204" pitchFamily="34" charset="0"/>
              </a:defRPr>
            </a:lvl1pPr>
            <a:lvl2pPr marL="457200" indent="0">
              <a:buNone/>
              <a:defRPr sz="2000" b="0">
                <a:solidFill>
                  <a:schemeClr val="bg1"/>
                </a:solidFill>
                <a:latin typeface="Helvetica" panose="020B0604020202020204" pitchFamily="34" charset="0"/>
                <a:cs typeface="Helvetica" panose="020B0604020202020204" pitchFamily="34" charset="0"/>
              </a:defRPr>
            </a:lvl2pPr>
            <a:lvl3pPr marL="914400" indent="0">
              <a:buNone/>
              <a:defRPr sz="2000" b="0">
                <a:solidFill>
                  <a:schemeClr val="bg1"/>
                </a:solidFill>
                <a:latin typeface="Helvetica" panose="020B0604020202020204" pitchFamily="34" charset="0"/>
                <a:cs typeface="Helvetica" panose="020B0604020202020204" pitchFamily="34" charset="0"/>
              </a:defRPr>
            </a:lvl3pPr>
            <a:lvl4pPr marL="1371600" indent="0">
              <a:buNone/>
              <a:defRPr sz="2000" b="0">
                <a:solidFill>
                  <a:schemeClr val="bg1"/>
                </a:solidFill>
                <a:latin typeface="Helvetica" panose="020B0604020202020204" pitchFamily="34" charset="0"/>
                <a:cs typeface="Helvetica" panose="020B0604020202020204" pitchFamily="34" charset="0"/>
              </a:defRPr>
            </a:lvl4pPr>
            <a:lvl5pPr marL="1828800" indent="0">
              <a:buNone/>
              <a:defRPr sz="2000" b="0">
                <a:solidFill>
                  <a:schemeClr val="bg1"/>
                </a:solidFill>
                <a:latin typeface="Helvetica" panose="020B0604020202020204" pitchFamily="34" charset="0"/>
                <a:cs typeface="Helvetica" panose="020B0604020202020204" pitchFamily="34" charset="0"/>
              </a:defRPr>
            </a:lvl5pPr>
          </a:lstStyle>
          <a:p>
            <a:pPr lvl="0"/>
            <a:r>
              <a:rPr lang="en-US" dirty="0"/>
              <a:t>Chapter title</a:t>
            </a:r>
          </a:p>
        </p:txBody>
      </p:sp>
      <p:sp>
        <p:nvSpPr>
          <p:cNvPr id="4"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chemeClr val="tx1"/>
                </a:solidFill>
              </a:defRPr>
            </a:lvl1pPr>
            <a:lvl5pPr>
              <a:defRPr/>
            </a:lvl5pPr>
          </a:lstStyle>
          <a:p>
            <a:pPr lvl="0"/>
            <a:r>
              <a:rPr lang="en-US" dirty="0"/>
              <a:t>Insert Photo Credit Here</a:t>
            </a:r>
          </a:p>
        </p:txBody>
      </p:sp>
      <p:sp>
        <p:nvSpPr>
          <p:cNvPr id="6" name="Copyright" descr="©McGraw-Hill Education. All rights reserved. Authorized only for instructor use in the classroom.  No reproduction or further distribution permitted without the prior written consent of McGraw-Hill Education.&#10;"/>
          <p:cNvSpPr txBox="1">
            <a:spLocks/>
          </p:cNvSpPr>
          <p:nvPr userDrawn="1"/>
        </p:nvSpPr>
        <p:spPr>
          <a:xfrm>
            <a:off x="0" y="6705600"/>
            <a:ext cx="9144000" cy="17175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a:ln>
                  <a:noFill/>
                </a:ln>
                <a:solidFill>
                  <a:schemeClr val="tx1"/>
                </a:solidFill>
                <a:effectLst/>
                <a:uLnTx/>
                <a:uFillTx/>
                <a:latin typeface="Calibri"/>
                <a:ea typeface="+mn-ea"/>
                <a:cs typeface="+mn-cs"/>
              </a:rPr>
              <a:t>©McGraw-Hill Education. All rights reserved. Authorized </a:t>
            </a:r>
            <a:r>
              <a:rPr lang="en-US" sz="3200" kern="1200" dirty="0">
                <a:solidFill>
                  <a:schemeClr val="tx1"/>
                </a:solidFill>
                <a:effectLst/>
                <a:latin typeface="+mn-lt"/>
                <a:ea typeface="+mn-ea"/>
                <a:cs typeface="+mn-cs"/>
              </a:rPr>
              <a:t>only </a:t>
            </a:r>
            <a:r>
              <a:rPr kumimoji="0" lang="en-US" sz="3200" b="0" i="0" u="none" strike="noStrike" kern="1200" cap="none" spc="0" normalizeH="0" baseline="0" noProof="0" dirty="0">
                <a:ln>
                  <a:noFill/>
                </a:ln>
                <a:solidFill>
                  <a:schemeClr val="tx1"/>
                </a:solidFill>
                <a:effectLst/>
                <a:uLnTx/>
                <a:uFillTx/>
                <a:latin typeface="Calibri"/>
                <a:ea typeface="+mn-ea"/>
                <a:cs typeface="+mn-cs"/>
              </a:rPr>
              <a:t>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2749758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oBar-Two Content-1line-LO">
    <p:spTree>
      <p:nvGrpSpPr>
        <p:cNvPr id="1" name=""/>
        <p:cNvGrpSpPr/>
        <p:nvPr/>
      </p:nvGrpSpPr>
      <p:grpSpPr>
        <a:xfrm>
          <a:off x="0" y="0"/>
          <a:ext cx="0" cy="0"/>
          <a:chOff x="0" y="0"/>
          <a:chExt cx="0" cy="0"/>
        </a:xfrm>
      </p:grpSpPr>
      <p:sp>
        <p:nvSpPr>
          <p:cNvPr id="7" name="Slide Title"/>
          <p:cNvSpPr>
            <a:spLocks noGrp="1"/>
          </p:cNvSpPr>
          <p:nvPr>
            <p:ph type="title"/>
          </p:nvPr>
        </p:nvSpPr>
        <p:spPr>
          <a:xfrm>
            <a:off x="457200" y="228600"/>
            <a:ext cx="7467600" cy="609600"/>
          </a:xfrm>
          <a:prstGeom prst="rect">
            <a:avLst/>
          </a:prstGeom>
          <a:noFill/>
        </p:spPr>
        <p:txBody>
          <a:bodyPr/>
          <a:lstStyle>
            <a:lvl1pPr algn="l">
              <a:defRPr sz="3200" b="1">
                <a:solidFill>
                  <a:srgbClr val="003C54"/>
                </a:solidFill>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Content Placeholder 1"/>
          <p:cNvSpPr>
            <a:spLocks noGrp="1"/>
          </p:cNvSpPr>
          <p:nvPr>
            <p:ph sz="half" idx="1"/>
          </p:nvPr>
        </p:nvSpPr>
        <p:spPr>
          <a:xfrm>
            <a:off x="457200" y="990600"/>
            <a:ext cx="4038600" cy="5395850"/>
          </a:xfrm>
          <a:prstGeom prst="rect">
            <a:avLst/>
          </a:prstGeom>
        </p:spPr>
        <p:txBody>
          <a:bodyPr/>
          <a:lstStyle>
            <a:lvl1pPr marL="0" indent="0">
              <a:spcAft>
                <a:spcPts val="800"/>
              </a:spcAft>
              <a:buNone/>
              <a:defRPr sz="2400">
                <a:latin typeface="Helvetica" panose="020B0604020202020204" pitchFamily="34" charset="0"/>
                <a:cs typeface="Helvetica" panose="020B0604020202020204" pitchFamily="34" charset="0"/>
              </a:defRPr>
            </a:lvl1pPr>
            <a:lvl2pPr marL="742950" indent="-285750">
              <a:spcAft>
                <a:spcPts val="800"/>
              </a:spcAft>
              <a:buClr>
                <a:srgbClr val="003C54"/>
              </a:buClr>
              <a:buFont typeface="Arial" panose="020B0604020202020204" pitchFamily="34" charset="0"/>
              <a:buChar char="•"/>
              <a:defRPr sz="2000">
                <a:latin typeface="Helvetica" panose="020B0604020202020204" pitchFamily="34" charset="0"/>
                <a:cs typeface="Helvetica" panose="020B0604020202020204" pitchFamily="34" charset="0"/>
              </a:defRPr>
            </a:lvl2pPr>
            <a:lvl3pPr marL="1143000" indent="-228600">
              <a:spcAft>
                <a:spcPts val="800"/>
              </a:spcAft>
              <a:buClr>
                <a:srgbClr val="003C54"/>
              </a:buClr>
              <a:buFont typeface="Arial" panose="020B0604020202020204" pitchFamily="34" charset="0"/>
              <a:buChar char="•"/>
              <a:defRPr sz="1800">
                <a:latin typeface="Helvetica" panose="020B0604020202020204" pitchFamily="34" charset="0"/>
                <a:cs typeface="Helvetica" panose="020B0604020202020204" pitchFamily="34" charset="0"/>
              </a:defRPr>
            </a:lvl3pPr>
            <a:lvl4pPr marL="16002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4pPr>
            <a:lvl5pPr marL="20574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90600"/>
            <a:ext cx="4038600" cy="5395850"/>
          </a:xfrm>
          <a:prstGeom prst="rect">
            <a:avLst/>
          </a:prstGeom>
        </p:spPr>
        <p:txBody>
          <a:bodyPr/>
          <a:lstStyle>
            <a:lvl1pPr marL="0" indent="0">
              <a:spcAft>
                <a:spcPts val="800"/>
              </a:spcAft>
              <a:buNone/>
              <a:defRPr sz="2400">
                <a:latin typeface="Helvetica" panose="020B0604020202020204" pitchFamily="34" charset="0"/>
                <a:cs typeface="Helvetica" panose="020B0604020202020204" pitchFamily="34" charset="0"/>
              </a:defRPr>
            </a:lvl1pPr>
            <a:lvl2pPr marL="742950" indent="-285750">
              <a:spcAft>
                <a:spcPts val="800"/>
              </a:spcAft>
              <a:buClr>
                <a:srgbClr val="003C54"/>
              </a:buClr>
              <a:buFont typeface="Arial" panose="020B0604020202020204" pitchFamily="34" charset="0"/>
              <a:buChar char="•"/>
              <a:defRPr sz="2000">
                <a:latin typeface="Helvetica" panose="020B0604020202020204" pitchFamily="34" charset="0"/>
                <a:cs typeface="Helvetica" panose="020B0604020202020204" pitchFamily="34" charset="0"/>
              </a:defRPr>
            </a:lvl2pPr>
            <a:lvl3pPr marL="1143000" indent="-228600">
              <a:spcAft>
                <a:spcPts val="800"/>
              </a:spcAft>
              <a:buClr>
                <a:srgbClr val="003C54"/>
              </a:buClr>
              <a:buFont typeface="Arial" panose="020B0604020202020204" pitchFamily="34" charset="0"/>
              <a:buChar char="•"/>
              <a:defRPr sz="1800">
                <a:latin typeface="Helvetica" panose="020B0604020202020204" pitchFamily="34" charset="0"/>
                <a:cs typeface="Helvetica" panose="020B0604020202020204" pitchFamily="34" charset="0"/>
              </a:defRPr>
            </a:lvl3pPr>
            <a:lvl4pPr marL="16002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4pPr>
            <a:lvl5pPr marL="20574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chemeClr val="bg1"/>
                </a:solidFill>
                <a:latin typeface="Helvetica" panose="020B0604020202020204" pitchFamily="34" charset="0"/>
                <a:cs typeface="Helvetica" panose="020B0604020202020204" pitchFamily="34" charset="0"/>
              </a:defRPr>
            </a:lvl1pPr>
            <a:lvl5pPr>
              <a:defRPr/>
            </a:lvl5pPr>
          </a:lstStyle>
          <a:p>
            <a:pPr lvl="0"/>
            <a:r>
              <a:rPr lang="en-US" dirty="0"/>
              <a:t>Insert Photo Credit Here</a:t>
            </a:r>
          </a:p>
        </p:txBody>
      </p:sp>
      <p:sp>
        <p:nvSpPr>
          <p:cNvPr id="12" name="Jump Link">
            <a:extLst>
              <a:ext uri="{FF2B5EF4-FFF2-40B4-BE49-F238E27FC236}">
                <a16:creationId xmlns:a16="http://schemas.microsoft.com/office/drawing/2014/main" id="{5C63720B-15D5-4C57-9E3E-C835A1BE5CEE}"/>
              </a:ext>
            </a:extLst>
          </p:cNvPr>
          <p:cNvSpPr>
            <a:spLocks noGrp="1"/>
          </p:cNvSpPr>
          <p:nvPr>
            <p:ph type="body" sz="quarter" idx="16" hasCustomPrompt="1"/>
          </p:nvPr>
        </p:nvSpPr>
        <p:spPr>
          <a:xfrm>
            <a:off x="3886200" y="6396100"/>
            <a:ext cx="1371600" cy="99950"/>
          </a:xfrm>
          <a:prstGeom prst="rect">
            <a:avLst/>
          </a:prstGeom>
        </p:spPr>
        <p:txBody>
          <a:bodyPr lIns="0" tIns="0" rIns="0" bIns="0"/>
          <a:lstStyle>
            <a:lvl1pPr marL="0" indent="0" algn="ctr">
              <a:buNone/>
              <a:defRPr sz="800">
                <a:latin typeface="Helvetica" panose="020B0604020202020204" pitchFamily="34" charset="0"/>
                <a:cs typeface="Helvetica" panose="020B0604020202020204" pitchFamily="34" charset="0"/>
              </a:defRPr>
            </a:lvl1pPr>
          </a:lstStyle>
          <a:p>
            <a:pPr lvl="0"/>
            <a:r>
              <a:rPr lang="en-US" dirty="0"/>
              <a:t>Jump to long image description</a:t>
            </a:r>
          </a:p>
        </p:txBody>
      </p:sp>
      <p:sp>
        <p:nvSpPr>
          <p:cNvPr id="8" name="Text Placeholder 3">
            <a:extLst>
              <a:ext uri="{FF2B5EF4-FFF2-40B4-BE49-F238E27FC236}">
                <a16:creationId xmlns:a16="http://schemas.microsoft.com/office/drawing/2014/main" id="{74756B59-38BF-4270-8BB8-A50CED542E74}"/>
              </a:ext>
            </a:extLst>
          </p:cNvPr>
          <p:cNvSpPr>
            <a:spLocks noGrp="1"/>
          </p:cNvSpPr>
          <p:nvPr>
            <p:ph type="body" sz="quarter" idx="17" hasCustomPrompt="1"/>
          </p:nvPr>
        </p:nvSpPr>
        <p:spPr>
          <a:xfrm>
            <a:off x="7696200" y="6234050"/>
            <a:ext cx="1371600" cy="319150"/>
          </a:xfrm>
          <a:prstGeom prst="rect">
            <a:avLst/>
          </a:prstGeom>
        </p:spPr>
        <p:txBody>
          <a:bodyPr/>
          <a:lstStyle>
            <a:lvl1pPr marL="0" indent="0" algn="r">
              <a:buNone/>
              <a:defRPr sz="2000" b="1">
                <a:solidFill>
                  <a:srgbClr val="003C54"/>
                </a:solidFill>
                <a:latin typeface="Helvetica" panose="020B0604020202020204" pitchFamily="34" charset="0"/>
                <a:cs typeface="Helvetica" panose="020B0604020202020204" pitchFamily="34" charset="0"/>
              </a:defRPr>
            </a:lvl1pPr>
          </a:lstStyle>
          <a:p>
            <a:pPr lvl="0"/>
            <a:r>
              <a:rPr lang="en-US" dirty="0"/>
              <a:t>LO 20-10</a:t>
            </a:r>
          </a:p>
        </p:txBody>
      </p:sp>
    </p:spTree>
    <p:extLst>
      <p:ext uri="{BB962C8B-B14F-4D97-AF65-F5344CB8AC3E}">
        <p14:creationId xmlns:p14="http://schemas.microsoft.com/office/powerpoint/2010/main" val="302134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o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457201" y="228600"/>
            <a:ext cx="7467599" cy="609600"/>
          </a:xfrm>
          <a:prstGeom prst="rect">
            <a:avLst/>
          </a:prstGeom>
        </p:spPr>
        <p:txBody>
          <a:bodyPr/>
          <a:lstStyle>
            <a:lvl1pPr algn="l">
              <a:defRPr sz="3200" b="1">
                <a:solidFill>
                  <a:srgbClr val="003C54"/>
                </a:solidFill>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Header 1"/>
          <p:cNvSpPr>
            <a:spLocks noGrp="1"/>
          </p:cNvSpPr>
          <p:nvPr>
            <p:ph type="body" idx="1" hasCustomPrompt="1"/>
          </p:nvPr>
        </p:nvSpPr>
        <p:spPr>
          <a:xfrm>
            <a:off x="457201" y="990600"/>
            <a:ext cx="4040188" cy="609600"/>
          </a:xfrm>
          <a:prstGeom prst="rect">
            <a:avLst/>
          </a:prstGeom>
        </p:spPr>
        <p:txBody>
          <a:bodyPr anchor="t"/>
          <a:lstStyle>
            <a:lvl1pPr marL="0" indent="0">
              <a:buNone/>
              <a:defRPr sz="2400" b="1">
                <a:latin typeface="Helvetica" panose="020B0604020202020204" pitchFamily="34" charset="0"/>
                <a:cs typeface="Helvetica"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342900" indent="-342900">
              <a:spcAft>
                <a:spcPts val="800"/>
              </a:spcAft>
              <a:buClr>
                <a:srgbClr val="003C54"/>
              </a:buClr>
              <a:buFont typeface="Arial" panose="020B0604020202020204" pitchFamily="34" charset="0"/>
              <a:buChar char="•"/>
              <a:defRPr sz="2400">
                <a:latin typeface="Helvetica" panose="020B0604020202020204" pitchFamily="34" charset="0"/>
                <a:cs typeface="Helvetica" panose="020B0604020202020204" pitchFamily="34" charset="0"/>
              </a:defRPr>
            </a:lvl1pPr>
            <a:lvl2pPr marL="742950" indent="-285750">
              <a:spcAft>
                <a:spcPts val="800"/>
              </a:spcAft>
              <a:buClr>
                <a:srgbClr val="003C54"/>
              </a:buClr>
              <a:buFont typeface="Arial" panose="020B0604020202020204" pitchFamily="34" charset="0"/>
              <a:buChar char="•"/>
              <a:defRPr sz="2000">
                <a:latin typeface="Helvetica" panose="020B0604020202020204" pitchFamily="34" charset="0"/>
                <a:cs typeface="Helvetica" panose="020B0604020202020204" pitchFamily="34" charset="0"/>
              </a:defRPr>
            </a:lvl2pPr>
            <a:lvl3pPr marL="1143000" indent="-228600">
              <a:spcAft>
                <a:spcPts val="800"/>
              </a:spcAft>
              <a:buClr>
                <a:srgbClr val="003C54"/>
              </a:buClr>
              <a:buFont typeface="Arial" panose="020B0604020202020204" pitchFamily="34" charset="0"/>
              <a:buChar char="•"/>
              <a:defRPr sz="1800">
                <a:latin typeface="Helvetica" panose="020B0604020202020204" pitchFamily="34" charset="0"/>
                <a:cs typeface="Helvetica" panose="020B0604020202020204" pitchFamily="34" charset="0"/>
              </a:defRPr>
            </a:lvl3pPr>
            <a:lvl4pPr marL="16002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4pPr>
            <a:lvl5pPr marL="20574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hasCustomPrompt="1"/>
          </p:nvPr>
        </p:nvSpPr>
        <p:spPr>
          <a:xfrm>
            <a:off x="4645026" y="990600"/>
            <a:ext cx="4041775" cy="609600"/>
          </a:xfrm>
          <a:prstGeom prst="rect">
            <a:avLst/>
          </a:prstGeom>
        </p:spPr>
        <p:txBody>
          <a:bodyPr anchor="t"/>
          <a:lstStyle>
            <a:lvl1pPr marL="0" indent="0">
              <a:buNone/>
              <a:defRPr sz="2400" b="1">
                <a:latin typeface="Helvetica" panose="020B0604020202020204" pitchFamily="34" charset="0"/>
                <a:cs typeface="Helvetica"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342900" indent="-342900">
              <a:spcAft>
                <a:spcPts val="800"/>
              </a:spcAft>
              <a:buClr>
                <a:srgbClr val="003C54"/>
              </a:buClr>
              <a:buFont typeface="Arial" panose="020B0604020202020204" pitchFamily="34" charset="0"/>
              <a:buChar char="•"/>
              <a:defRPr sz="2400">
                <a:latin typeface="Helvetica" panose="020B0604020202020204" pitchFamily="34" charset="0"/>
                <a:cs typeface="Helvetica" panose="020B0604020202020204" pitchFamily="34" charset="0"/>
              </a:defRPr>
            </a:lvl1pPr>
            <a:lvl2pPr marL="742950" indent="-285750">
              <a:spcAft>
                <a:spcPts val="800"/>
              </a:spcAft>
              <a:buClr>
                <a:srgbClr val="003C54"/>
              </a:buClr>
              <a:buFont typeface="Arial" panose="020B0604020202020204" pitchFamily="34" charset="0"/>
              <a:buChar char="•"/>
              <a:defRPr sz="2000">
                <a:latin typeface="Helvetica" panose="020B0604020202020204" pitchFamily="34" charset="0"/>
                <a:cs typeface="Helvetica" panose="020B0604020202020204" pitchFamily="34" charset="0"/>
              </a:defRPr>
            </a:lvl2pPr>
            <a:lvl3pPr marL="1143000" indent="-228600">
              <a:spcAft>
                <a:spcPts val="800"/>
              </a:spcAft>
              <a:buClr>
                <a:srgbClr val="003C54"/>
              </a:buClr>
              <a:buFont typeface="Arial" panose="020B0604020202020204" pitchFamily="34" charset="0"/>
              <a:buChar char="•"/>
              <a:defRPr sz="1800">
                <a:latin typeface="Helvetica" panose="020B0604020202020204" pitchFamily="34" charset="0"/>
                <a:cs typeface="Helvetica" panose="020B0604020202020204" pitchFamily="34" charset="0"/>
              </a:defRPr>
            </a:lvl3pPr>
            <a:lvl4pPr marL="16002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4pPr>
            <a:lvl5pPr marL="20574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chemeClr val="bg1"/>
                </a:solidFill>
                <a:latin typeface="Helvetica" panose="020B0604020202020204" pitchFamily="34" charset="0"/>
                <a:cs typeface="Helvetica" panose="020B0604020202020204" pitchFamily="34" charset="0"/>
              </a:defRPr>
            </a:lvl1pPr>
            <a:lvl5pPr>
              <a:defRPr/>
            </a:lvl5pPr>
          </a:lstStyle>
          <a:p>
            <a:pPr lvl="0"/>
            <a:r>
              <a:rPr lang="en-US" dirty="0"/>
              <a:t>Insert Photo Credit Here</a:t>
            </a:r>
          </a:p>
        </p:txBody>
      </p:sp>
      <p:sp>
        <p:nvSpPr>
          <p:cNvPr id="13" name="Jump Link">
            <a:extLst>
              <a:ext uri="{FF2B5EF4-FFF2-40B4-BE49-F238E27FC236}">
                <a16:creationId xmlns:a16="http://schemas.microsoft.com/office/drawing/2014/main" id="{D239E7B7-67C1-4A9F-8F5A-E8C023F50991}"/>
              </a:ext>
            </a:extLst>
          </p:cNvPr>
          <p:cNvSpPr>
            <a:spLocks noGrp="1"/>
          </p:cNvSpPr>
          <p:nvPr>
            <p:ph type="body" sz="quarter" idx="16" hasCustomPrompt="1"/>
          </p:nvPr>
        </p:nvSpPr>
        <p:spPr>
          <a:xfrm>
            <a:off x="3886200" y="6396100"/>
            <a:ext cx="1371600" cy="99950"/>
          </a:xfrm>
          <a:prstGeom prst="rect">
            <a:avLst/>
          </a:prstGeom>
        </p:spPr>
        <p:txBody>
          <a:bodyPr lIns="0" tIns="0" rIns="0" bIns="0"/>
          <a:lstStyle>
            <a:lvl1pPr marL="0" indent="0" algn="ctr">
              <a:buNone/>
              <a:defRPr sz="800">
                <a:latin typeface="Helvetica" panose="020B0604020202020204" pitchFamily="34" charset="0"/>
                <a:cs typeface="Helvetica" panose="020B0604020202020204" pitchFamily="34" charset="0"/>
              </a:defRPr>
            </a:lvl1pPr>
          </a:lstStyle>
          <a:p>
            <a:pPr lvl="0"/>
            <a:r>
              <a:rPr lang="en-US" dirty="0"/>
              <a:t>Jump to long image description</a:t>
            </a:r>
          </a:p>
        </p:txBody>
      </p:sp>
      <p:sp>
        <p:nvSpPr>
          <p:cNvPr id="10" name="Text Placeholder 3">
            <a:extLst>
              <a:ext uri="{FF2B5EF4-FFF2-40B4-BE49-F238E27FC236}">
                <a16:creationId xmlns:a16="http://schemas.microsoft.com/office/drawing/2014/main" id="{42CD2E3F-68FB-4639-9132-034DCEADF303}"/>
              </a:ext>
            </a:extLst>
          </p:cNvPr>
          <p:cNvSpPr>
            <a:spLocks noGrp="1"/>
          </p:cNvSpPr>
          <p:nvPr>
            <p:ph type="body" sz="quarter" idx="17" hasCustomPrompt="1"/>
          </p:nvPr>
        </p:nvSpPr>
        <p:spPr>
          <a:xfrm>
            <a:off x="7696200" y="6234050"/>
            <a:ext cx="1371600" cy="319150"/>
          </a:xfrm>
          <a:prstGeom prst="rect">
            <a:avLst/>
          </a:prstGeom>
        </p:spPr>
        <p:txBody>
          <a:bodyPr/>
          <a:lstStyle>
            <a:lvl1pPr marL="0" indent="0" algn="r">
              <a:buNone/>
              <a:defRPr sz="2000" b="1">
                <a:solidFill>
                  <a:srgbClr val="003C54"/>
                </a:solidFill>
                <a:latin typeface="Helvetica" panose="020B0604020202020204" pitchFamily="34" charset="0"/>
                <a:cs typeface="Helvetica" panose="020B0604020202020204" pitchFamily="34" charset="0"/>
              </a:defRPr>
            </a:lvl1pPr>
          </a:lstStyle>
          <a:p>
            <a:pPr lvl="0"/>
            <a:r>
              <a:rPr lang="en-US" dirty="0"/>
              <a:t>LO 20-10</a:t>
            </a:r>
          </a:p>
        </p:txBody>
      </p:sp>
    </p:spTree>
    <p:extLst>
      <p:ext uri="{BB962C8B-B14F-4D97-AF65-F5344CB8AC3E}">
        <p14:creationId xmlns:p14="http://schemas.microsoft.com/office/powerpoint/2010/main" val="3300032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o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457199" y="228600"/>
            <a:ext cx="7467601" cy="609600"/>
          </a:xfrm>
          <a:prstGeom prst="rect">
            <a:avLst/>
          </a:prstGeom>
        </p:spPr>
        <p:txBody>
          <a:bodyPr/>
          <a:lstStyle>
            <a:lvl1pPr algn="l">
              <a:defRPr sz="3200" b="1">
                <a:solidFill>
                  <a:srgbClr val="003C54"/>
                </a:solidFill>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atin typeface="Helvetica" panose="020B0604020202020204" pitchFamily="34" charset="0"/>
                <a:cs typeface="Helvetica"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342900" indent="-342900">
              <a:spcAft>
                <a:spcPts val="800"/>
              </a:spcAft>
              <a:buClr>
                <a:srgbClr val="003C54"/>
              </a:buClr>
              <a:buFont typeface="Arial" panose="020B0604020202020204" pitchFamily="34" charset="0"/>
              <a:buChar char="•"/>
              <a:defRPr sz="2000">
                <a:latin typeface="Helvetica" panose="020B0604020202020204" pitchFamily="34" charset="0"/>
                <a:cs typeface="Helvetica" panose="020B0604020202020204" pitchFamily="34" charset="0"/>
              </a:defRPr>
            </a:lvl1pPr>
            <a:lvl2pPr marL="742950" indent="-285750">
              <a:spcAft>
                <a:spcPts val="800"/>
              </a:spcAft>
              <a:buClr>
                <a:srgbClr val="003C54"/>
              </a:buClr>
              <a:buFont typeface="Arial" panose="020B0604020202020204" pitchFamily="34" charset="0"/>
              <a:buChar char="•"/>
              <a:defRPr sz="1800">
                <a:latin typeface="Helvetica" panose="020B0604020202020204" pitchFamily="34" charset="0"/>
                <a:cs typeface="Helvetica" panose="020B0604020202020204" pitchFamily="34" charset="0"/>
              </a:defRPr>
            </a:lvl2pPr>
            <a:lvl3pPr marL="11430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3pPr>
            <a:lvl4pPr marL="1600200" indent="-228600">
              <a:spcAft>
                <a:spcPts val="800"/>
              </a:spcAft>
              <a:buClr>
                <a:srgbClr val="003C54"/>
              </a:buClr>
              <a:buFont typeface="Arial" panose="020B0604020202020204" pitchFamily="34" charset="0"/>
              <a:buChar char="•"/>
              <a:defRPr sz="1400">
                <a:latin typeface="Helvetica" panose="020B0604020202020204" pitchFamily="34" charset="0"/>
                <a:cs typeface="Helvetica" panose="020B0604020202020204" pitchFamily="34" charset="0"/>
              </a:defRPr>
            </a:lvl4pPr>
            <a:lvl5pPr marL="2057400" indent="-228600">
              <a:spcAft>
                <a:spcPts val="800"/>
              </a:spcAft>
              <a:buClr>
                <a:srgbClr val="003C54"/>
              </a:buClr>
              <a:buFont typeface="Arial" panose="020B0604020202020204" pitchFamily="34" charset="0"/>
              <a:buChar char="•"/>
              <a:defRPr sz="1400">
                <a:latin typeface="Helvetica" panose="020B0604020202020204" pitchFamily="34" charset="0"/>
                <a:cs typeface="Helvetica" panose="020B060402020202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atin typeface="Helvetica" panose="020B0604020202020204" pitchFamily="34" charset="0"/>
                <a:cs typeface="Helvetica"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342900" indent="-342900">
              <a:spcAft>
                <a:spcPts val="800"/>
              </a:spcAft>
              <a:buClr>
                <a:srgbClr val="003C54"/>
              </a:buClr>
              <a:buFont typeface="Arial" panose="020B0604020202020204" pitchFamily="34" charset="0"/>
              <a:buChar char="•"/>
              <a:defRPr sz="2000">
                <a:latin typeface="Helvetica" panose="020B0604020202020204" pitchFamily="34" charset="0"/>
                <a:cs typeface="Helvetica" panose="020B0604020202020204" pitchFamily="34" charset="0"/>
              </a:defRPr>
            </a:lvl1pPr>
            <a:lvl2pPr marL="742950" indent="-285750">
              <a:spcAft>
                <a:spcPts val="800"/>
              </a:spcAft>
              <a:buClr>
                <a:srgbClr val="003C54"/>
              </a:buClr>
              <a:buFont typeface="Arial" panose="020B0604020202020204" pitchFamily="34" charset="0"/>
              <a:buChar char="•"/>
              <a:defRPr sz="1800">
                <a:latin typeface="Helvetica" panose="020B0604020202020204" pitchFamily="34" charset="0"/>
                <a:cs typeface="Helvetica" panose="020B0604020202020204" pitchFamily="34" charset="0"/>
              </a:defRPr>
            </a:lvl2pPr>
            <a:lvl3pPr marL="11430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3pPr>
            <a:lvl4pPr marL="1600200" indent="-228600">
              <a:spcAft>
                <a:spcPts val="800"/>
              </a:spcAft>
              <a:buClr>
                <a:srgbClr val="003C54"/>
              </a:buClr>
              <a:buFont typeface="Arial" panose="020B0604020202020204" pitchFamily="34" charset="0"/>
              <a:buChar char="•"/>
              <a:defRPr sz="1400">
                <a:latin typeface="Helvetica" panose="020B0604020202020204" pitchFamily="34" charset="0"/>
                <a:cs typeface="Helvetica" panose="020B0604020202020204" pitchFamily="34" charset="0"/>
              </a:defRPr>
            </a:lvl4pPr>
            <a:lvl5pPr marL="2057400" indent="-228600">
              <a:spcAft>
                <a:spcPts val="800"/>
              </a:spcAft>
              <a:buClr>
                <a:srgbClr val="003C54"/>
              </a:buClr>
              <a:buFont typeface="Arial" panose="020B0604020202020204" pitchFamily="34" charset="0"/>
              <a:buChar char="•"/>
              <a:defRPr sz="1400">
                <a:latin typeface="Helvetica" panose="020B0604020202020204" pitchFamily="34" charset="0"/>
                <a:cs typeface="Helvetica" panose="020B060402020202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Helvetica" panose="020B0604020202020204" pitchFamily="34" charset="0"/>
                <a:ea typeface="+mn-ea"/>
                <a:cs typeface="Helvetica" panose="020B0604020202020204" pitchFamily="34" charset="0"/>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342900" indent="-342900">
              <a:spcAft>
                <a:spcPts val="800"/>
              </a:spcAft>
              <a:buClr>
                <a:srgbClr val="003C54"/>
              </a:buClr>
              <a:buFont typeface="Arial" panose="020B0604020202020204" pitchFamily="34" charset="0"/>
              <a:buChar char="•"/>
              <a:defRPr sz="2000">
                <a:latin typeface="Helvetica" panose="020B0604020202020204" pitchFamily="34" charset="0"/>
                <a:cs typeface="Helvetica" panose="020B0604020202020204" pitchFamily="34" charset="0"/>
              </a:defRPr>
            </a:lvl1pPr>
            <a:lvl2pPr marL="742950" indent="-285750">
              <a:spcAft>
                <a:spcPts val="800"/>
              </a:spcAft>
              <a:buClr>
                <a:srgbClr val="003C54"/>
              </a:buClr>
              <a:buFont typeface="Arial" panose="020B0604020202020204" pitchFamily="34" charset="0"/>
              <a:buChar char="•"/>
              <a:defRPr sz="1800">
                <a:latin typeface="Helvetica" panose="020B0604020202020204" pitchFamily="34" charset="0"/>
                <a:cs typeface="Helvetica" panose="020B0604020202020204" pitchFamily="34" charset="0"/>
              </a:defRPr>
            </a:lvl2pPr>
            <a:lvl3pPr marL="11430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3pPr>
            <a:lvl4pPr marL="1600200" indent="-228600">
              <a:spcAft>
                <a:spcPts val="800"/>
              </a:spcAft>
              <a:buClr>
                <a:srgbClr val="003C54"/>
              </a:buClr>
              <a:buFont typeface="Arial" panose="020B0604020202020204" pitchFamily="34" charset="0"/>
              <a:buChar char="•"/>
              <a:defRPr sz="1400">
                <a:latin typeface="Helvetica" panose="020B0604020202020204" pitchFamily="34" charset="0"/>
                <a:cs typeface="Helvetica" panose="020B0604020202020204" pitchFamily="34" charset="0"/>
              </a:defRPr>
            </a:lvl4pPr>
            <a:lvl5pPr marL="2057400" indent="-228600">
              <a:spcAft>
                <a:spcPts val="800"/>
              </a:spcAft>
              <a:buClr>
                <a:srgbClr val="003C54"/>
              </a:buClr>
              <a:buFont typeface="Arial" panose="020B0604020202020204" pitchFamily="34" charset="0"/>
              <a:buChar char="•"/>
              <a:defRPr sz="1400">
                <a:latin typeface="Helvetica" panose="020B0604020202020204" pitchFamily="34" charset="0"/>
                <a:cs typeface="Helvetica" panose="020B060402020202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Helvetica" panose="020B0604020202020204" pitchFamily="34" charset="0"/>
                <a:ea typeface="+mn-ea"/>
                <a:cs typeface="Helvetica" panose="020B0604020202020204" pitchFamily="34" charset="0"/>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342900" indent="-342900">
              <a:spcAft>
                <a:spcPts val="800"/>
              </a:spcAft>
              <a:buClr>
                <a:srgbClr val="003C54"/>
              </a:buClr>
              <a:buFont typeface="Arial" panose="020B0604020202020204" pitchFamily="34" charset="0"/>
              <a:buChar char="•"/>
              <a:defRPr sz="2000">
                <a:latin typeface="Helvetica" panose="020B0604020202020204" pitchFamily="34" charset="0"/>
                <a:cs typeface="Helvetica" panose="020B0604020202020204" pitchFamily="34" charset="0"/>
              </a:defRPr>
            </a:lvl1pPr>
            <a:lvl2pPr marL="742950" indent="-285750">
              <a:spcAft>
                <a:spcPts val="800"/>
              </a:spcAft>
              <a:buClr>
                <a:srgbClr val="003C54"/>
              </a:buClr>
              <a:buFont typeface="Arial" panose="020B0604020202020204" pitchFamily="34" charset="0"/>
              <a:buChar char="•"/>
              <a:defRPr sz="1800">
                <a:latin typeface="Helvetica" panose="020B0604020202020204" pitchFamily="34" charset="0"/>
                <a:cs typeface="Helvetica" panose="020B0604020202020204" pitchFamily="34" charset="0"/>
              </a:defRPr>
            </a:lvl2pPr>
            <a:lvl3pPr marL="11430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3pPr>
            <a:lvl4pPr marL="1600200" indent="-228600">
              <a:spcAft>
                <a:spcPts val="800"/>
              </a:spcAft>
              <a:buClr>
                <a:srgbClr val="003C54"/>
              </a:buClr>
              <a:buFont typeface="Arial" panose="020B0604020202020204" pitchFamily="34" charset="0"/>
              <a:buChar char="•"/>
              <a:defRPr sz="1400">
                <a:latin typeface="Helvetica" panose="020B0604020202020204" pitchFamily="34" charset="0"/>
                <a:cs typeface="Helvetica" panose="020B0604020202020204" pitchFamily="34" charset="0"/>
              </a:defRPr>
            </a:lvl4pPr>
            <a:lvl5pPr marL="2057400" indent="-228600">
              <a:spcAft>
                <a:spcPts val="800"/>
              </a:spcAft>
              <a:buClr>
                <a:srgbClr val="003C54"/>
              </a:buClr>
              <a:buFont typeface="Arial" panose="020B0604020202020204" pitchFamily="34" charset="0"/>
              <a:buChar char="•"/>
              <a:defRPr sz="1400">
                <a:latin typeface="Helvetica" panose="020B0604020202020204" pitchFamily="34" charset="0"/>
                <a:cs typeface="Helvetica" panose="020B060402020202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chemeClr val="bg1"/>
                </a:solidFill>
                <a:latin typeface="Arial" panose="020B0604020202020204" pitchFamily="34" charset="0"/>
                <a:cs typeface="Arial" panose="020B0604020202020204" pitchFamily="34" charset="0"/>
              </a:defRPr>
            </a:lvl1pPr>
            <a:lvl5pPr>
              <a:defRPr/>
            </a:lvl5pPr>
          </a:lstStyle>
          <a:p>
            <a:pPr lvl="0"/>
            <a:r>
              <a:rPr lang="en-US" dirty="0"/>
              <a:t>Insert Photo Credit Here</a:t>
            </a:r>
          </a:p>
        </p:txBody>
      </p:sp>
      <p:sp>
        <p:nvSpPr>
          <p:cNvPr id="17" name="Jump Link">
            <a:extLst>
              <a:ext uri="{FF2B5EF4-FFF2-40B4-BE49-F238E27FC236}">
                <a16:creationId xmlns:a16="http://schemas.microsoft.com/office/drawing/2014/main" id="{0E71FAFA-96D6-4571-B803-BF382B77590B}"/>
              </a:ext>
            </a:extLst>
          </p:cNvPr>
          <p:cNvSpPr>
            <a:spLocks noGrp="1"/>
          </p:cNvSpPr>
          <p:nvPr>
            <p:ph type="body" sz="quarter" idx="16" hasCustomPrompt="1"/>
          </p:nvPr>
        </p:nvSpPr>
        <p:spPr>
          <a:xfrm>
            <a:off x="3886200" y="6396100"/>
            <a:ext cx="1371600" cy="99950"/>
          </a:xfrm>
          <a:prstGeom prst="rect">
            <a:avLst/>
          </a:prstGeom>
        </p:spPr>
        <p:txBody>
          <a:bodyPr lIns="0" tIns="0" rIns="0" bIns="0"/>
          <a:lstStyle>
            <a:lvl1pPr marL="0" indent="0" algn="ctr">
              <a:buNone/>
              <a:defRPr sz="800">
                <a:latin typeface="Helvetica" panose="020B0604020202020204" pitchFamily="34" charset="0"/>
                <a:cs typeface="Helvetica" panose="020B0604020202020204" pitchFamily="34" charset="0"/>
              </a:defRPr>
            </a:lvl1pPr>
          </a:lstStyle>
          <a:p>
            <a:pPr lvl="0"/>
            <a:r>
              <a:rPr lang="en-US" dirty="0"/>
              <a:t>Jump to long image description</a:t>
            </a:r>
          </a:p>
        </p:txBody>
      </p:sp>
      <p:sp>
        <p:nvSpPr>
          <p:cNvPr id="19" name="Text Placeholder 3">
            <a:extLst>
              <a:ext uri="{FF2B5EF4-FFF2-40B4-BE49-F238E27FC236}">
                <a16:creationId xmlns:a16="http://schemas.microsoft.com/office/drawing/2014/main" id="{4C535B1A-24CE-4C86-9ADC-79AC76D3A7BB}"/>
              </a:ext>
            </a:extLst>
          </p:cNvPr>
          <p:cNvSpPr>
            <a:spLocks noGrp="1"/>
          </p:cNvSpPr>
          <p:nvPr>
            <p:ph type="body" sz="quarter" idx="17" hasCustomPrompt="1"/>
          </p:nvPr>
        </p:nvSpPr>
        <p:spPr>
          <a:xfrm>
            <a:off x="7696200" y="6234050"/>
            <a:ext cx="1371600" cy="319150"/>
          </a:xfrm>
          <a:prstGeom prst="rect">
            <a:avLst/>
          </a:prstGeom>
        </p:spPr>
        <p:txBody>
          <a:bodyPr/>
          <a:lstStyle>
            <a:lvl1pPr marL="0" indent="0" algn="r">
              <a:buNone/>
              <a:defRPr sz="2000" b="1">
                <a:solidFill>
                  <a:srgbClr val="003C54"/>
                </a:solidFill>
                <a:latin typeface="Helvetica" panose="020B0604020202020204" pitchFamily="34" charset="0"/>
                <a:cs typeface="Helvetica" panose="020B0604020202020204" pitchFamily="34" charset="0"/>
              </a:defRPr>
            </a:lvl1pPr>
          </a:lstStyle>
          <a:p>
            <a:pPr lvl="0"/>
            <a:r>
              <a:rPr lang="en-US" dirty="0"/>
              <a:t>LO 20-10</a:t>
            </a:r>
          </a:p>
        </p:txBody>
      </p:sp>
    </p:spTree>
    <p:extLst>
      <p:ext uri="{BB962C8B-B14F-4D97-AF65-F5344CB8AC3E}">
        <p14:creationId xmlns:p14="http://schemas.microsoft.com/office/powerpoint/2010/main" val="7169294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olling Q">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02EE2E4-E434-45F2-B651-0D91A772CE37}"/>
              </a:ext>
            </a:extLst>
          </p:cNvPr>
          <p:cNvSpPr/>
          <p:nvPr userDrawn="1"/>
        </p:nvSpPr>
        <p:spPr>
          <a:xfrm>
            <a:off x="0" y="6705600"/>
            <a:ext cx="9144000" cy="152400"/>
          </a:xfrm>
          <a:prstGeom prst="rect">
            <a:avLst/>
          </a:prstGeom>
          <a:solidFill>
            <a:srgbClr val="003C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Slide Title"/>
          <p:cNvSpPr>
            <a:spLocks noGrp="1"/>
          </p:cNvSpPr>
          <p:nvPr>
            <p:ph type="title"/>
          </p:nvPr>
        </p:nvSpPr>
        <p:spPr>
          <a:xfrm>
            <a:off x="1504950" y="228600"/>
            <a:ext cx="7181850" cy="609600"/>
          </a:xfrm>
          <a:prstGeom prst="rect">
            <a:avLst/>
          </a:prstGeom>
          <a:noFill/>
        </p:spPr>
        <p:txBody>
          <a:bodyPr/>
          <a:lstStyle>
            <a:lvl1pPr algn="l">
              <a:defRPr sz="2800" b="1">
                <a:solidFill>
                  <a:srgbClr val="003C54"/>
                </a:solidFill>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Content Placeholder 1"/>
          <p:cNvSpPr>
            <a:spLocks noGrp="1"/>
          </p:cNvSpPr>
          <p:nvPr>
            <p:ph idx="1" hasCustomPrompt="1"/>
          </p:nvPr>
        </p:nvSpPr>
        <p:spPr>
          <a:xfrm>
            <a:off x="1504950" y="990600"/>
            <a:ext cx="7181850" cy="5395850"/>
          </a:xfrm>
          <a:prstGeom prst="rect">
            <a:avLst/>
          </a:prstGeom>
        </p:spPr>
        <p:txBody>
          <a:bodyPr/>
          <a:lstStyle>
            <a:lvl1pPr marL="457200" indent="-457200">
              <a:spcAft>
                <a:spcPts val="800"/>
              </a:spcAft>
              <a:buClr>
                <a:srgbClr val="003C54"/>
              </a:buClr>
              <a:buFont typeface="+mj-lt"/>
              <a:buAutoNum type="alphaUcPeriod"/>
              <a:defRPr sz="2400">
                <a:latin typeface="Helvetica" panose="020B0604020202020204" pitchFamily="34" charset="0"/>
                <a:cs typeface="Helvetica" panose="020B0604020202020204" pitchFamily="34" charset="0"/>
              </a:defRPr>
            </a:lvl1pPr>
            <a:lvl2pPr marL="742950" indent="-285750">
              <a:spcAft>
                <a:spcPts val="800"/>
              </a:spcAft>
              <a:buClr>
                <a:srgbClr val="6F84BD"/>
              </a:buClr>
              <a:buFont typeface="Arial" panose="020B0604020202020204" pitchFamily="34" charset="0"/>
              <a:buChar char="•"/>
              <a:defRPr sz="2000">
                <a:latin typeface="Helvetica" panose="020B0604020202020204" pitchFamily="34" charset="0"/>
                <a:cs typeface="Helvetica" panose="020B0604020202020204" pitchFamily="34" charset="0"/>
              </a:defRPr>
            </a:lvl2pPr>
            <a:lvl3pPr marL="1143000" indent="-228600">
              <a:spcAft>
                <a:spcPts val="800"/>
              </a:spcAft>
              <a:buClr>
                <a:srgbClr val="6F84BD"/>
              </a:buClr>
              <a:buFont typeface="Arial" panose="020B0604020202020204" pitchFamily="34" charset="0"/>
              <a:buChar char="•"/>
              <a:defRPr sz="1800">
                <a:latin typeface="Helvetica" panose="020B0604020202020204" pitchFamily="34" charset="0"/>
                <a:cs typeface="Helvetica" panose="020B0604020202020204" pitchFamily="34" charset="0"/>
              </a:defRPr>
            </a:lvl3pPr>
            <a:lvl4pPr marL="1600200" indent="-228600">
              <a:spcAft>
                <a:spcPts val="800"/>
              </a:spcAft>
              <a:buClr>
                <a:srgbClr val="6F84BD"/>
              </a:buClr>
              <a:buFont typeface="Arial" panose="020B0604020202020204" pitchFamily="34" charset="0"/>
              <a:buChar char="•"/>
              <a:defRPr sz="1600">
                <a:latin typeface="Helvetica" panose="020B0604020202020204" pitchFamily="34" charset="0"/>
                <a:cs typeface="Helvetica" panose="020B0604020202020204" pitchFamily="34" charset="0"/>
              </a:defRPr>
            </a:lvl4pPr>
            <a:lvl5pPr marL="2057400" indent="-228600">
              <a:spcAft>
                <a:spcPts val="800"/>
              </a:spcAft>
              <a:buClr>
                <a:srgbClr val="6F84BD"/>
              </a:buClr>
              <a:buFont typeface="Arial" panose="020B0604020202020204" pitchFamily="34" charset="0"/>
              <a:buChar char="•"/>
              <a:defRPr sz="1600">
                <a:latin typeface="Helvetica" panose="020B0604020202020204" pitchFamily="34" charset="0"/>
                <a:cs typeface="Helvetica" panose="020B0604020202020204" pitchFamily="34" charset="0"/>
              </a:defRPr>
            </a:lvl5pPr>
          </a:lstStyle>
          <a:p>
            <a:pPr lvl="0"/>
            <a:r>
              <a:rPr lang="en-US" dirty="0"/>
              <a:t>Click to edit Master text styles</a:t>
            </a:r>
          </a:p>
        </p:txBody>
      </p:sp>
      <p:sp>
        <p:nvSpPr>
          <p:cNvPr id="10" name="Copyright" descr="©McGraw-Hill Education">
            <a:extLst>
              <a:ext uri="{FF2B5EF4-FFF2-40B4-BE49-F238E27FC236}">
                <a16:creationId xmlns:a16="http://schemas.microsoft.com/office/drawing/2014/main" id="{0801471B-AEB5-45B2-B90E-9B58B3093CA8}"/>
              </a:ext>
            </a:extLst>
          </p:cNvPr>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©McGraw-Hill Education.</a:t>
            </a:r>
          </a:p>
        </p:txBody>
      </p:sp>
      <p:sp>
        <p:nvSpPr>
          <p:cNvPr id="5" name="Rectangle: Single Corner Rounded 4">
            <a:extLst>
              <a:ext uri="{FF2B5EF4-FFF2-40B4-BE49-F238E27FC236}">
                <a16:creationId xmlns:a16="http://schemas.microsoft.com/office/drawing/2014/main" id="{408189E7-31E8-40AC-B81B-B8B24F239F70}"/>
              </a:ext>
            </a:extLst>
          </p:cNvPr>
          <p:cNvSpPr/>
          <p:nvPr userDrawn="1"/>
        </p:nvSpPr>
        <p:spPr>
          <a:xfrm flipV="1">
            <a:off x="0" y="0"/>
            <a:ext cx="1371600" cy="6396100"/>
          </a:xfrm>
          <a:prstGeom prst="round1Rect">
            <a:avLst/>
          </a:prstGeom>
          <a:solidFill>
            <a:srgbClr val="EAF4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Single Corner Rounded 18">
            <a:extLst>
              <a:ext uri="{FF2B5EF4-FFF2-40B4-BE49-F238E27FC236}">
                <a16:creationId xmlns:a16="http://schemas.microsoft.com/office/drawing/2014/main" id="{9444AB89-4690-4747-8A25-DFA9612915EF}"/>
              </a:ext>
            </a:extLst>
          </p:cNvPr>
          <p:cNvSpPr/>
          <p:nvPr userDrawn="1"/>
        </p:nvSpPr>
        <p:spPr>
          <a:xfrm flipV="1">
            <a:off x="-2381" y="0"/>
            <a:ext cx="1221581" cy="6248400"/>
          </a:xfrm>
          <a:prstGeom prst="round1Rect">
            <a:avLst/>
          </a:prstGeom>
          <a:solidFill>
            <a:srgbClr val="D6E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Single Corner Rounded 19">
            <a:extLst>
              <a:ext uri="{FF2B5EF4-FFF2-40B4-BE49-F238E27FC236}">
                <a16:creationId xmlns:a16="http://schemas.microsoft.com/office/drawing/2014/main" id="{A24BA6BB-303C-479B-91D9-0729FD3B4F32}"/>
              </a:ext>
            </a:extLst>
          </p:cNvPr>
          <p:cNvSpPr/>
          <p:nvPr userDrawn="1"/>
        </p:nvSpPr>
        <p:spPr>
          <a:xfrm flipV="1">
            <a:off x="-2381" y="0"/>
            <a:ext cx="1069182" cy="6096000"/>
          </a:xfrm>
          <a:prstGeom prst="round1Rect">
            <a:avLst/>
          </a:prstGeom>
          <a:solidFill>
            <a:srgbClr val="9ECDE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Single Corner Rounded 20">
            <a:extLst>
              <a:ext uri="{FF2B5EF4-FFF2-40B4-BE49-F238E27FC236}">
                <a16:creationId xmlns:a16="http://schemas.microsoft.com/office/drawing/2014/main" id="{FDA24676-95A3-4160-A920-040BE0995A8B}"/>
              </a:ext>
            </a:extLst>
          </p:cNvPr>
          <p:cNvSpPr/>
          <p:nvPr userDrawn="1"/>
        </p:nvSpPr>
        <p:spPr>
          <a:xfrm flipV="1">
            <a:off x="-2381" y="0"/>
            <a:ext cx="916781" cy="5943600"/>
          </a:xfrm>
          <a:prstGeom prst="round1Rect">
            <a:avLst/>
          </a:prstGeom>
          <a:solidFill>
            <a:srgbClr val="003C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A7664576-E77F-4458-944D-05BD3423AD0F}"/>
              </a:ext>
            </a:extLst>
          </p:cNvPr>
          <p:cNvSpPr>
            <a:spLocks noGrp="1"/>
          </p:cNvSpPr>
          <p:nvPr>
            <p:ph type="body" sz="quarter" idx="17" hasCustomPrompt="1"/>
          </p:nvPr>
        </p:nvSpPr>
        <p:spPr>
          <a:xfrm>
            <a:off x="133350" y="533400"/>
            <a:ext cx="590550" cy="4302950"/>
          </a:xfrm>
          <a:prstGeom prst="rect">
            <a:avLst/>
          </a:prstGeom>
          <a:noFill/>
        </p:spPr>
        <p:txBody>
          <a:bodyPr vert="vert270" anchor="ctr"/>
          <a:lstStyle>
            <a:lvl1pPr marL="0" indent="0" algn="r">
              <a:buNone/>
              <a:defRPr sz="3200" b="1">
                <a:solidFill>
                  <a:schemeClr val="bg1"/>
                </a:solidFill>
                <a:latin typeface="Helvetica" panose="020B0604020202020204" pitchFamily="34" charset="0"/>
                <a:cs typeface="Helvetica" panose="020B0604020202020204" pitchFamily="34" charset="0"/>
              </a:defRPr>
            </a:lvl1pPr>
          </a:lstStyle>
          <a:p>
            <a:pPr lvl="0"/>
            <a:r>
              <a:rPr lang="en-US" dirty="0"/>
              <a:t>POLLING QUESTION</a:t>
            </a:r>
          </a:p>
        </p:txBody>
      </p:sp>
    </p:spTree>
    <p:extLst>
      <p:ext uri="{BB962C8B-B14F-4D97-AF65-F5344CB8AC3E}">
        <p14:creationId xmlns:p14="http://schemas.microsoft.com/office/powerpoint/2010/main" val="136868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ppendix">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a:noFill/>
        </p:spPr>
        <p:txBody>
          <a:bodyPr/>
          <a:lstStyle>
            <a:lvl1pPr algn="l">
              <a:defRPr sz="3200" b="1">
                <a:solidFill>
                  <a:srgbClr val="AC0000"/>
                </a:solidFill>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5395850"/>
          </a:xfrm>
          <a:prstGeom prst="rect">
            <a:avLst/>
          </a:prstGeom>
        </p:spPr>
        <p:txBody>
          <a:bodyPr/>
          <a:lstStyle>
            <a:lvl1pPr marL="0" indent="0">
              <a:spcAft>
                <a:spcPts val="800"/>
              </a:spcAft>
              <a:buNone/>
              <a:defRPr sz="2400">
                <a:latin typeface="Helvetica" panose="020B0604020202020204" pitchFamily="34" charset="0"/>
                <a:cs typeface="Helvetica" panose="020B0604020202020204" pitchFamily="34" charset="0"/>
              </a:defRPr>
            </a:lvl1pPr>
            <a:lvl2pPr marL="742950" indent="-285750">
              <a:spcAft>
                <a:spcPts val="800"/>
              </a:spcAft>
              <a:buClrTx/>
              <a:buFont typeface="Arial" panose="020B0604020202020204" pitchFamily="34" charset="0"/>
              <a:buChar char="•"/>
              <a:defRPr sz="2000">
                <a:latin typeface="Helvetica" panose="020B0604020202020204" pitchFamily="34" charset="0"/>
                <a:cs typeface="Helvetica" panose="020B0604020202020204" pitchFamily="34" charset="0"/>
              </a:defRPr>
            </a:lvl2pPr>
            <a:lvl3pPr marL="1143000" indent="-228600">
              <a:spcAft>
                <a:spcPts val="800"/>
              </a:spcAft>
              <a:buClrTx/>
              <a:buFont typeface="Arial" panose="020B0604020202020204" pitchFamily="34" charset="0"/>
              <a:buChar char="•"/>
              <a:defRPr sz="1800">
                <a:latin typeface="Helvetica" panose="020B0604020202020204" pitchFamily="34" charset="0"/>
                <a:cs typeface="Helvetica" panose="020B0604020202020204" pitchFamily="34" charset="0"/>
              </a:defRPr>
            </a:lvl3pPr>
            <a:lvl4pPr marL="1600200" indent="-228600">
              <a:spcAft>
                <a:spcPts val="800"/>
              </a:spcAft>
              <a:buClrTx/>
              <a:buFont typeface="Arial" panose="020B0604020202020204" pitchFamily="34" charset="0"/>
              <a:buChar char="•"/>
              <a:defRPr sz="1600">
                <a:latin typeface="Helvetica" panose="020B0604020202020204" pitchFamily="34" charset="0"/>
                <a:cs typeface="Helvetica" panose="020B0604020202020204" pitchFamily="34" charset="0"/>
              </a:defRPr>
            </a:lvl4pPr>
            <a:lvl5pPr marL="2057400" indent="-228600">
              <a:spcAft>
                <a:spcPts val="800"/>
              </a:spcAft>
              <a:buClrTx/>
              <a:buFont typeface="Arial" panose="020B0604020202020204" pitchFamily="34" charset="0"/>
              <a:buChar char="•"/>
              <a:defRPr sz="1600">
                <a:latin typeface="Helvetica" panose="020B0604020202020204" pitchFamily="34" charset="0"/>
                <a:cs typeface="Helvetica"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6" hasCustomPrompt="1"/>
          </p:nvPr>
        </p:nvSpPr>
        <p:spPr>
          <a:xfrm>
            <a:off x="3886200" y="6396100"/>
            <a:ext cx="1371600" cy="99950"/>
          </a:xfrm>
          <a:prstGeom prst="rect">
            <a:avLst/>
          </a:prstGeom>
        </p:spPr>
        <p:txBody>
          <a:bodyPr lIns="0" tIns="0" rIns="0" bIns="0"/>
          <a:lstStyle>
            <a:lvl1pPr marL="0" indent="0" algn="ctr">
              <a:buNone/>
              <a:defRPr sz="800">
                <a:latin typeface="Helvetica" panose="020B0604020202020204" pitchFamily="34" charset="0"/>
                <a:cs typeface="Helvetica" panose="020B0604020202020204" pitchFamily="34" charset="0"/>
              </a:defRPr>
            </a:lvl1pPr>
          </a:lstStyle>
          <a:p>
            <a:pPr lvl="0"/>
            <a:r>
              <a:rPr lang="en-US" dirty="0"/>
              <a:t>Jump to long image description</a:t>
            </a:r>
          </a:p>
        </p:txBody>
      </p:sp>
      <p:sp>
        <p:nvSpPr>
          <p:cNvPr id="8" name="Copyright" descr="©McGraw-Hill Education">
            <a:extLst>
              <a:ext uri="{FF2B5EF4-FFF2-40B4-BE49-F238E27FC236}">
                <a16:creationId xmlns:a16="http://schemas.microsoft.com/office/drawing/2014/main" id="{A9851C6A-F810-4DBA-9696-C68DC90D1800}"/>
              </a:ext>
            </a:extLst>
          </p:cNvPr>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tx1"/>
                </a:solidFill>
                <a:effectLst/>
                <a:latin typeface="+mn-lt"/>
                <a:ea typeface="+mn-ea"/>
                <a:cs typeface="+mn-cs"/>
              </a:rPr>
              <a:t>©McGraw-Hill Education.</a:t>
            </a:r>
          </a:p>
        </p:txBody>
      </p:sp>
    </p:spTree>
    <p:extLst>
      <p:ext uri="{BB962C8B-B14F-4D97-AF65-F5344CB8AC3E}">
        <p14:creationId xmlns:p14="http://schemas.microsoft.com/office/powerpoint/2010/main" val="213991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o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rgbClr val="003C54"/>
                </a:solidFill>
                <a:latin typeface="Helvetica" panose="020B0604020202020204" pitchFamily="34" charset="0"/>
                <a:cs typeface="Helvetica" panose="020B0604020202020204" pitchFamily="34" charset="0"/>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243450"/>
          </a:xfrm>
          <a:prstGeom prst="rect">
            <a:avLst/>
          </a:prstGeom>
        </p:spPr>
        <p:txBody>
          <a:bodyPr/>
          <a:lstStyle>
            <a:lvl1pPr marL="0" indent="0">
              <a:buNone/>
              <a:defRPr sz="1400">
                <a:latin typeface="Helvetica" panose="020B0604020202020204" pitchFamily="34" charset="0"/>
                <a:cs typeface="Helvetica"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1"/>
            <a:ext cx="5111751" cy="6074910"/>
          </a:xfrm>
          <a:prstGeom prst="rect">
            <a:avLst/>
          </a:prstGeom>
        </p:spPr>
        <p:txBody>
          <a:bodyPr/>
          <a:lstStyle>
            <a:lvl1pPr marL="0" indent="0">
              <a:spcAft>
                <a:spcPts val="800"/>
              </a:spcAft>
              <a:buFont typeface="Arial" panose="020B0604020202020204" pitchFamily="34" charset="0"/>
              <a:buNone/>
              <a:defRPr sz="2400">
                <a:latin typeface="Helvetica" panose="020B0604020202020204" pitchFamily="34" charset="0"/>
                <a:cs typeface="Helvetica" panose="020B0604020202020204" pitchFamily="34" charset="0"/>
              </a:defRPr>
            </a:lvl1pPr>
            <a:lvl2pPr marL="742950" indent="-285750">
              <a:spcAft>
                <a:spcPts val="800"/>
              </a:spcAft>
              <a:buClr>
                <a:srgbClr val="003C54"/>
              </a:buClr>
              <a:buFont typeface="Arial" panose="020B0604020202020204" pitchFamily="34" charset="0"/>
              <a:buChar char="•"/>
              <a:defRPr sz="2000">
                <a:latin typeface="Helvetica" panose="020B0604020202020204" pitchFamily="34" charset="0"/>
                <a:cs typeface="Helvetica" panose="020B0604020202020204" pitchFamily="34" charset="0"/>
              </a:defRPr>
            </a:lvl2pPr>
            <a:lvl3pPr marL="1143000" indent="-228600">
              <a:spcAft>
                <a:spcPts val="800"/>
              </a:spcAft>
              <a:buClr>
                <a:srgbClr val="003C54"/>
              </a:buClr>
              <a:buFont typeface="Arial" panose="020B0604020202020204" pitchFamily="34" charset="0"/>
              <a:buChar char="•"/>
              <a:defRPr sz="1800">
                <a:latin typeface="Helvetica" panose="020B0604020202020204" pitchFamily="34" charset="0"/>
                <a:cs typeface="Helvetica" panose="020B0604020202020204" pitchFamily="34" charset="0"/>
              </a:defRPr>
            </a:lvl3pPr>
            <a:lvl4pPr marL="16002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4pPr>
            <a:lvl5pPr marL="20574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chemeClr val="bg1"/>
                </a:solidFill>
                <a:latin typeface="Helvetica" panose="020B0604020202020204" pitchFamily="34" charset="0"/>
                <a:cs typeface="Helvetica" panose="020B0604020202020204" pitchFamily="34" charset="0"/>
              </a:defRPr>
            </a:lvl1pPr>
            <a:lvl5pPr>
              <a:defRPr/>
            </a:lvl5pPr>
          </a:lstStyle>
          <a:p>
            <a:pPr lvl="0"/>
            <a:r>
              <a:rPr lang="en-US" dirty="0"/>
              <a:t>Insert Photo Credit Here</a:t>
            </a:r>
          </a:p>
        </p:txBody>
      </p:sp>
      <p:sp>
        <p:nvSpPr>
          <p:cNvPr id="9" name="Jump Link">
            <a:extLst>
              <a:ext uri="{FF2B5EF4-FFF2-40B4-BE49-F238E27FC236}">
                <a16:creationId xmlns:a16="http://schemas.microsoft.com/office/drawing/2014/main" id="{23D469B0-AE7D-4332-9A1E-D2EA9D57A2C4}"/>
              </a:ext>
            </a:extLst>
          </p:cNvPr>
          <p:cNvSpPr>
            <a:spLocks noGrp="1"/>
          </p:cNvSpPr>
          <p:nvPr>
            <p:ph type="body" sz="quarter" idx="16" hasCustomPrompt="1"/>
          </p:nvPr>
        </p:nvSpPr>
        <p:spPr>
          <a:xfrm>
            <a:off x="3886200" y="6396100"/>
            <a:ext cx="1371600" cy="99950"/>
          </a:xfrm>
          <a:prstGeom prst="rect">
            <a:avLst/>
          </a:prstGeom>
        </p:spPr>
        <p:txBody>
          <a:bodyPr lIns="0" tIns="0" rIns="0" bIns="0"/>
          <a:lstStyle>
            <a:lvl1pPr marL="0" indent="0" algn="ctr">
              <a:buNone/>
              <a:defRPr sz="800">
                <a:latin typeface="Helvetica" panose="020B0604020202020204" pitchFamily="34" charset="0"/>
                <a:cs typeface="Helvetica" panose="020B0604020202020204" pitchFamily="34" charset="0"/>
              </a:defRPr>
            </a:lvl1pPr>
          </a:lstStyle>
          <a:p>
            <a:pPr lvl="0"/>
            <a:r>
              <a:rPr lang="en-US" dirty="0"/>
              <a:t>Jump to long image description</a:t>
            </a:r>
          </a:p>
        </p:txBody>
      </p:sp>
      <p:sp>
        <p:nvSpPr>
          <p:cNvPr id="11" name="Text Placeholder 3">
            <a:extLst>
              <a:ext uri="{FF2B5EF4-FFF2-40B4-BE49-F238E27FC236}">
                <a16:creationId xmlns:a16="http://schemas.microsoft.com/office/drawing/2014/main" id="{54CCCF12-55F1-408A-B401-F5D5DA3542CB}"/>
              </a:ext>
            </a:extLst>
          </p:cNvPr>
          <p:cNvSpPr>
            <a:spLocks noGrp="1"/>
          </p:cNvSpPr>
          <p:nvPr>
            <p:ph type="body" sz="quarter" idx="17" hasCustomPrompt="1"/>
          </p:nvPr>
        </p:nvSpPr>
        <p:spPr>
          <a:xfrm>
            <a:off x="7696200" y="6234050"/>
            <a:ext cx="1371600" cy="319150"/>
          </a:xfrm>
          <a:prstGeom prst="rect">
            <a:avLst/>
          </a:prstGeom>
        </p:spPr>
        <p:txBody>
          <a:bodyPr/>
          <a:lstStyle>
            <a:lvl1pPr marL="0" indent="0" algn="r">
              <a:buNone/>
              <a:defRPr sz="2000" b="1">
                <a:solidFill>
                  <a:srgbClr val="003C54"/>
                </a:solidFill>
                <a:latin typeface="Helvetica" panose="020B0604020202020204" pitchFamily="34" charset="0"/>
                <a:cs typeface="Helvetica" panose="020B0604020202020204" pitchFamily="34" charset="0"/>
              </a:defRPr>
            </a:lvl1pPr>
          </a:lstStyle>
          <a:p>
            <a:pPr lvl="0"/>
            <a:r>
              <a:rPr lang="en-US" dirty="0"/>
              <a:t>LO 20-10</a:t>
            </a:r>
          </a:p>
        </p:txBody>
      </p:sp>
    </p:spTree>
    <p:extLst>
      <p:ext uri="{BB962C8B-B14F-4D97-AF65-F5344CB8AC3E}">
        <p14:creationId xmlns:p14="http://schemas.microsoft.com/office/powerpoint/2010/main" val="281861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o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rgbClr val="003C54"/>
                </a:solidFill>
                <a:latin typeface="Helvetica" panose="020B0604020202020204" pitchFamily="34" charset="0"/>
                <a:cs typeface="Helvetica" panose="020B0604020202020204" pitchFamily="34" charset="0"/>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243450"/>
          </a:xfrm>
          <a:prstGeom prst="rect">
            <a:avLst/>
          </a:prstGeom>
        </p:spPr>
        <p:txBody>
          <a:bodyPr/>
          <a:lstStyle>
            <a:lvl1pPr marL="0" indent="0">
              <a:buNone/>
              <a:defRPr sz="1400">
                <a:latin typeface="Helvetica" panose="020B0604020202020204" pitchFamily="34" charset="0"/>
                <a:cs typeface="Helvetica"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1"/>
            <a:ext cx="5111751" cy="6074910"/>
          </a:xfrm>
          <a:prstGeom prst="rect">
            <a:avLst/>
          </a:prstGeom>
        </p:spPr>
        <p:txBody>
          <a:bodyPr/>
          <a:lstStyle>
            <a:lvl1pPr marL="0" indent="0">
              <a:spcAft>
                <a:spcPts val="800"/>
              </a:spcAft>
              <a:buFont typeface="Arial" panose="020B0604020202020204" pitchFamily="34" charset="0"/>
              <a:buNone/>
              <a:defRPr sz="2400">
                <a:latin typeface="Helvetica" panose="020B0604020202020204" pitchFamily="34" charset="0"/>
                <a:cs typeface="Helvetica" panose="020B0604020202020204" pitchFamily="34" charset="0"/>
              </a:defRPr>
            </a:lvl1pPr>
            <a:lvl2pPr marL="742950" indent="-285750">
              <a:spcAft>
                <a:spcPts val="800"/>
              </a:spcAft>
              <a:buClr>
                <a:srgbClr val="003C54"/>
              </a:buClr>
              <a:buFont typeface="Arial" panose="020B0604020202020204" pitchFamily="34" charset="0"/>
              <a:buChar char="•"/>
              <a:defRPr sz="2000">
                <a:latin typeface="Helvetica" panose="020B0604020202020204" pitchFamily="34" charset="0"/>
                <a:cs typeface="Helvetica" panose="020B0604020202020204" pitchFamily="34" charset="0"/>
              </a:defRPr>
            </a:lvl2pPr>
            <a:lvl3pPr marL="1143000" indent="-228600">
              <a:spcAft>
                <a:spcPts val="800"/>
              </a:spcAft>
              <a:buClr>
                <a:srgbClr val="003C54"/>
              </a:buClr>
              <a:buFont typeface="Arial" panose="020B0604020202020204" pitchFamily="34" charset="0"/>
              <a:buChar char="•"/>
              <a:defRPr sz="1800">
                <a:latin typeface="Helvetica" panose="020B0604020202020204" pitchFamily="34" charset="0"/>
                <a:cs typeface="Helvetica" panose="020B0604020202020204" pitchFamily="34" charset="0"/>
              </a:defRPr>
            </a:lvl3pPr>
            <a:lvl4pPr marL="16002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4pPr>
            <a:lvl5pPr marL="20574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chemeClr val="bg1"/>
                </a:solidFill>
                <a:latin typeface="Helvetica" panose="020B0604020202020204" pitchFamily="34" charset="0"/>
                <a:cs typeface="Helvetica" panose="020B0604020202020204" pitchFamily="34" charset="0"/>
              </a:defRPr>
            </a:lvl1pPr>
            <a:lvl5pPr>
              <a:defRPr/>
            </a:lvl5pPr>
          </a:lstStyle>
          <a:p>
            <a:pPr lvl="0"/>
            <a:r>
              <a:rPr lang="en-US" dirty="0"/>
              <a:t>Insert Photo Credit Here</a:t>
            </a:r>
          </a:p>
        </p:txBody>
      </p:sp>
      <p:sp>
        <p:nvSpPr>
          <p:cNvPr id="8" name="Jump Link">
            <a:extLst>
              <a:ext uri="{FF2B5EF4-FFF2-40B4-BE49-F238E27FC236}">
                <a16:creationId xmlns:a16="http://schemas.microsoft.com/office/drawing/2014/main" id="{BCFF01FC-09AC-4013-BDD7-B94F2B0A56A5}"/>
              </a:ext>
            </a:extLst>
          </p:cNvPr>
          <p:cNvSpPr>
            <a:spLocks noGrp="1"/>
          </p:cNvSpPr>
          <p:nvPr>
            <p:ph type="body" sz="quarter" idx="16" hasCustomPrompt="1"/>
          </p:nvPr>
        </p:nvSpPr>
        <p:spPr>
          <a:xfrm>
            <a:off x="3886200" y="6396100"/>
            <a:ext cx="1371600" cy="99950"/>
          </a:xfrm>
          <a:prstGeom prst="rect">
            <a:avLst/>
          </a:prstGeom>
        </p:spPr>
        <p:txBody>
          <a:bodyPr lIns="0" tIns="0" rIns="0" bIns="0"/>
          <a:lstStyle>
            <a:lvl1pPr marL="0" indent="0" algn="ctr">
              <a:buNone/>
              <a:defRPr sz="800">
                <a:latin typeface="Helvetica" panose="020B0604020202020204" pitchFamily="34" charset="0"/>
                <a:cs typeface="Helvetica" panose="020B0604020202020204" pitchFamily="34" charset="0"/>
              </a:defRPr>
            </a:lvl1pPr>
          </a:lstStyle>
          <a:p>
            <a:pPr lvl="0"/>
            <a:r>
              <a:rPr lang="en-US" dirty="0"/>
              <a:t>Jump to long image description</a:t>
            </a:r>
          </a:p>
        </p:txBody>
      </p:sp>
      <p:sp>
        <p:nvSpPr>
          <p:cNvPr id="11" name="Text Placeholder 3">
            <a:extLst>
              <a:ext uri="{FF2B5EF4-FFF2-40B4-BE49-F238E27FC236}">
                <a16:creationId xmlns:a16="http://schemas.microsoft.com/office/drawing/2014/main" id="{7C70ECA2-80A6-4E4D-91B3-0AF7122E9D45}"/>
              </a:ext>
            </a:extLst>
          </p:cNvPr>
          <p:cNvSpPr>
            <a:spLocks noGrp="1"/>
          </p:cNvSpPr>
          <p:nvPr>
            <p:ph type="body" sz="quarter" idx="17" hasCustomPrompt="1"/>
          </p:nvPr>
        </p:nvSpPr>
        <p:spPr>
          <a:xfrm>
            <a:off x="7696200" y="6234050"/>
            <a:ext cx="1371600" cy="319150"/>
          </a:xfrm>
          <a:prstGeom prst="rect">
            <a:avLst/>
          </a:prstGeom>
        </p:spPr>
        <p:txBody>
          <a:bodyPr/>
          <a:lstStyle>
            <a:lvl1pPr marL="0" indent="0" algn="r">
              <a:buNone/>
              <a:defRPr sz="2000" b="1">
                <a:solidFill>
                  <a:srgbClr val="003C54"/>
                </a:solidFill>
                <a:latin typeface="Helvetica" panose="020B0604020202020204" pitchFamily="34" charset="0"/>
                <a:cs typeface="Helvetica" panose="020B0604020202020204" pitchFamily="34" charset="0"/>
              </a:defRPr>
            </a:lvl1pPr>
          </a:lstStyle>
          <a:p>
            <a:pPr lvl="0"/>
            <a:r>
              <a:rPr lang="en-US" dirty="0"/>
              <a:t>LO 20-10</a:t>
            </a:r>
          </a:p>
        </p:txBody>
      </p:sp>
    </p:spTree>
    <p:extLst>
      <p:ext uri="{BB962C8B-B14F-4D97-AF65-F5344CB8AC3E}">
        <p14:creationId xmlns:p14="http://schemas.microsoft.com/office/powerpoint/2010/main" val="3187376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o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rgbClr val="003C54"/>
                </a:solidFill>
                <a:latin typeface="Helvetica" panose="020B0604020202020204" pitchFamily="34" charset="0"/>
                <a:cs typeface="Helvetica" panose="020B0604020202020204" pitchFamily="34" charset="0"/>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atin typeface="Helvetica" panose="020B0604020202020204" pitchFamily="34" charset="0"/>
                <a:cs typeface="Helvetica"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atin typeface="Helvetica" panose="020B0604020202020204" pitchFamily="34" charset="0"/>
                <a:cs typeface="Helvetica"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Jump Link"/>
          <p:cNvSpPr>
            <a:spLocks noGrp="1"/>
          </p:cNvSpPr>
          <p:nvPr>
            <p:ph type="body" sz="quarter" idx="16" hasCustomPrompt="1"/>
          </p:nvPr>
        </p:nvSpPr>
        <p:spPr>
          <a:xfrm>
            <a:off x="3886200" y="5081650"/>
            <a:ext cx="1371600" cy="99950"/>
          </a:xfrm>
          <a:prstGeom prst="rect">
            <a:avLst/>
          </a:prstGeom>
        </p:spPr>
        <p:txBody>
          <a:bodyPr lIns="0" tIns="0" rIns="0" bIns="0"/>
          <a:lstStyle>
            <a:lvl1pPr marL="0" indent="0" algn="ctr">
              <a:buNone/>
              <a:defRPr sz="800">
                <a:latin typeface="Helvetica" panose="020B0604020202020204" pitchFamily="34" charset="0"/>
                <a:cs typeface="Helvetica" panose="020B0604020202020204" pitchFamily="34" charset="0"/>
              </a:defRPr>
            </a:lvl1pPr>
          </a:lstStyle>
          <a:p>
            <a:pPr lvl="0"/>
            <a:r>
              <a:rPr lang="en-US" dirty="0"/>
              <a:t>Jump to long image description</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chemeClr val="bg1"/>
                </a:solidFill>
                <a:latin typeface="Helvetica" panose="020B0604020202020204" pitchFamily="34" charset="0"/>
                <a:cs typeface="Helvetica" panose="020B0604020202020204" pitchFamily="34" charset="0"/>
              </a:defRPr>
            </a:lvl1pPr>
            <a:lvl5pPr>
              <a:defRPr/>
            </a:lvl5pPr>
          </a:lstStyle>
          <a:p>
            <a:pPr lvl="0"/>
            <a:r>
              <a:rPr lang="en-US" dirty="0"/>
              <a:t>Insert Photo Credit Here</a:t>
            </a:r>
          </a:p>
        </p:txBody>
      </p:sp>
    </p:spTree>
    <p:extLst>
      <p:ext uri="{BB962C8B-B14F-4D97-AF65-F5344CB8AC3E}">
        <p14:creationId xmlns:p14="http://schemas.microsoft.com/office/powerpoint/2010/main" val="12652144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200" b="1">
                <a:solidFill>
                  <a:srgbClr val="003C54"/>
                </a:solidFill>
                <a:latin typeface="Helvetica" panose="020B0604020202020204" pitchFamily="34" charset="0"/>
                <a:cs typeface="Helvetica" panose="020B0604020202020204" pitchFamily="34" charset="0"/>
              </a:defRPr>
            </a:lvl1pPr>
          </a:lstStyle>
          <a:p>
            <a:r>
              <a:rPr lang="en-US" dirty="0"/>
              <a:t>Click to edit Master title style</a:t>
            </a:r>
          </a:p>
        </p:txBody>
      </p:sp>
      <p:sp>
        <p:nvSpPr>
          <p:cNvPr id="6" name="Media Placeholder 1"/>
          <p:cNvSpPr>
            <a:spLocks noGrp="1"/>
          </p:cNvSpPr>
          <p:nvPr>
            <p:ph type="media" sz="quarter" idx="11"/>
          </p:nvPr>
        </p:nvSpPr>
        <p:spPr>
          <a:xfrm>
            <a:off x="0" y="1066799"/>
            <a:ext cx="9144000" cy="5315957"/>
          </a:xfrm>
          <a:prstGeom prst="rect">
            <a:avLst/>
          </a:prstGeo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5" name="Video Credit"/>
          <p:cNvSpPr>
            <a:spLocks noGrp="1"/>
          </p:cNvSpPr>
          <p:nvPr>
            <p:ph type="body" sz="quarter" idx="12" hasCustomPrompt="1"/>
          </p:nvPr>
        </p:nvSpPr>
        <p:spPr>
          <a:xfrm>
            <a:off x="5486400" y="6705600"/>
            <a:ext cx="3657600" cy="152400"/>
          </a:xfrm>
          <a:prstGeom prst="rect">
            <a:avLst/>
          </a:prstGeom>
        </p:spPr>
        <p:txBody>
          <a:bodyPr wrap="none" lIns="0" tIns="0" rIns="45720" bIns="0"/>
          <a:lstStyle>
            <a:lvl1pPr marL="0" indent="0" algn="r">
              <a:buNone/>
              <a:defRPr sz="800" baseline="0">
                <a:solidFill>
                  <a:schemeClr val="bg1"/>
                </a:solidFill>
                <a:latin typeface="Helvetica" panose="020B0604020202020204" pitchFamily="34" charset="0"/>
                <a:cs typeface="Helvetica" panose="020B0604020202020204" pitchFamily="34" charset="0"/>
              </a:defRPr>
            </a:lvl1pPr>
            <a:lvl5pPr>
              <a:defRPr/>
            </a:lvl5pPr>
          </a:lstStyle>
          <a:p>
            <a:pPr lvl="0"/>
            <a:r>
              <a:rPr lang="en-US" dirty="0"/>
              <a:t>Insert Video Credit Here</a:t>
            </a:r>
          </a:p>
        </p:txBody>
      </p:sp>
    </p:spTree>
    <p:extLst>
      <p:ext uri="{BB962C8B-B14F-4D97-AF65-F5344CB8AC3E}">
        <p14:creationId xmlns:p14="http://schemas.microsoft.com/office/powerpoint/2010/main" val="115755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oBar-Title and Content-1line">
    <p:spTree>
      <p:nvGrpSpPr>
        <p:cNvPr id="1" name=""/>
        <p:cNvGrpSpPr/>
        <p:nvPr/>
      </p:nvGrpSpPr>
      <p:grpSpPr>
        <a:xfrm>
          <a:off x="0" y="0"/>
          <a:ext cx="0" cy="0"/>
          <a:chOff x="0" y="0"/>
          <a:chExt cx="0" cy="0"/>
        </a:xfrm>
      </p:grpSpPr>
      <p:sp>
        <p:nvSpPr>
          <p:cNvPr id="6" name="Slide Title"/>
          <p:cNvSpPr>
            <a:spLocks noGrp="1"/>
          </p:cNvSpPr>
          <p:nvPr>
            <p:ph type="title"/>
          </p:nvPr>
        </p:nvSpPr>
        <p:spPr>
          <a:xfrm>
            <a:off x="0" y="0"/>
            <a:ext cx="9144000" cy="1295400"/>
          </a:xfrm>
          <a:prstGeom prst="rect">
            <a:avLst/>
          </a:prstGeom>
          <a:noFill/>
        </p:spPr>
        <p:txBody>
          <a:bodyPr anchor="ctr"/>
          <a:lstStyle>
            <a:lvl1pPr algn="ctr">
              <a:defRPr sz="3200" b="1">
                <a:solidFill>
                  <a:schemeClr val="tx1"/>
                </a:solidFill>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Content Placeholder 1"/>
          <p:cNvSpPr>
            <a:spLocks noGrp="1"/>
          </p:cNvSpPr>
          <p:nvPr>
            <p:ph idx="1"/>
          </p:nvPr>
        </p:nvSpPr>
        <p:spPr>
          <a:xfrm>
            <a:off x="457200" y="1447800"/>
            <a:ext cx="8229600" cy="4938650"/>
          </a:xfrm>
          <a:prstGeom prst="rect">
            <a:avLst/>
          </a:prstGeom>
        </p:spPr>
        <p:txBody>
          <a:bodyPr/>
          <a:lstStyle>
            <a:lvl1pPr marL="0" indent="0">
              <a:spcAft>
                <a:spcPts val="800"/>
              </a:spcAft>
              <a:buNone/>
              <a:defRPr sz="2400">
                <a:latin typeface="Helvetica" panose="020B0604020202020204" pitchFamily="34" charset="0"/>
                <a:cs typeface="Helvetica" panose="020B0604020202020204" pitchFamily="34" charset="0"/>
              </a:defRPr>
            </a:lvl1pPr>
            <a:lvl2pPr marL="742950" indent="-285750">
              <a:spcAft>
                <a:spcPts val="800"/>
              </a:spcAft>
              <a:buClr>
                <a:srgbClr val="003C54"/>
              </a:buClr>
              <a:buFont typeface="Arial" panose="020B0604020202020204" pitchFamily="34" charset="0"/>
              <a:buChar char="•"/>
              <a:defRPr sz="2000">
                <a:latin typeface="Helvetica" panose="020B0604020202020204" pitchFamily="34" charset="0"/>
                <a:cs typeface="Helvetica" panose="020B0604020202020204" pitchFamily="34" charset="0"/>
              </a:defRPr>
            </a:lvl2pPr>
            <a:lvl3pPr marL="1143000" indent="-228600">
              <a:spcAft>
                <a:spcPts val="800"/>
              </a:spcAft>
              <a:buClr>
                <a:srgbClr val="003C54"/>
              </a:buClr>
              <a:buFont typeface="Arial" panose="020B0604020202020204" pitchFamily="34" charset="0"/>
              <a:buChar char="•"/>
              <a:defRPr sz="1800">
                <a:latin typeface="Helvetica" panose="020B0604020202020204" pitchFamily="34" charset="0"/>
                <a:cs typeface="Helvetica" panose="020B0604020202020204" pitchFamily="34" charset="0"/>
              </a:defRPr>
            </a:lvl3pPr>
            <a:lvl4pPr marL="16002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4pPr>
            <a:lvl5pPr marL="20574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6" hasCustomPrompt="1"/>
          </p:nvPr>
        </p:nvSpPr>
        <p:spPr>
          <a:xfrm>
            <a:off x="3886200" y="6396100"/>
            <a:ext cx="1371600" cy="99950"/>
          </a:xfrm>
          <a:prstGeom prst="rect">
            <a:avLst/>
          </a:prstGeom>
        </p:spPr>
        <p:txBody>
          <a:bodyPr lIns="0" tIns="0" rIns="0" bIns="0"/>
          <a:lstStyle>
            <a:lvl1pPr marL="0" indent="0" algn="ctr">
              <a:buNone/>
              <a:defRPr sz="800">
                <a:latin typeface="Helvetica" panose="020B0604020202020204" pitchFamily="34" charset="0"/>
                <a:cs typeface="Helvetica" panose="020B0604020202020204" pitchFamily="34" charset="0"/>
              </a:defRPr>
            </a:lvl1pPr>
          </a:lstStyle>
          <a:p>
            <a:pPr lvl="0"/>
            <a:r>
              <a:rPr lang="en-US" dirty="0"/>
              <a:t>Jump to long image description</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chemeClr val="bg1"/>
                </a:solidFill>
                <a:latin typeface="Helvetica" panose="020B0604020202020204" pitchFamily="34" charset="0"/>
                <a:cs typeface="Helvetica" panose="020B0604020202020204" pitchFamily="34" charset="0"/>
              </a:defRPr>
            </a:lvl1pPr>
            <a:lvl5pPr>
              <a:defRPr/>
            </a:lvl5pPr>
          </a:lstStyle>
          <a:p>
            <a:pPr lvl="0"/>
            <a:r>
              <a:rPr lang="en-US" dirty="0"/>
              <a:t>Insert Photo Credit Here</a:t>
            </a:r>
          </a:p>
        </p:txBody>
      </p:sp>
      <p:sp>
        <p:nvSpPr>
          <p:cNvPr id="8" name="Rectangle 7">
            <a:extLst>
              <a:ext uri="{FF2B5EF4-FFF2-40B4-BE49-F238E27FC236}">
                <a16:creationId xmlns:a16="http://schemas.microsoft.com/office/drawing/2014/main" id="{48A4C07B-6A60-4E54-9540-D026272A0B77}"/>
              </a:ext>
            </a:extLst>
          </p:cNvPr>
          <p:cNvSpPr/>
          <p:nvPr userDrawn="1"/>
        </p:nvSpPr>
        <p:spPr>
          <a:xfrm>
            <a:off x="-4313" y="1291785"/>
            <a:ext cx="9144000" cy="53210"/>
          </a:xfrm>
          <a:prstGeom prst="rect">
            <a:avLst/>
          </a:prstGeom>
          <a:solidFill>
            <a:srgbClr val="24A8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 Placeholder 3">
            <a:extLst>
              <a:ext uri="{FF2B5EF4-FFF2-40B4-BE49-F238E27FC236}">
                <a16:creationId xmlns:a16="http://schemas.microsoft.com/office/drawing/2014/main" id="{3A8F7BB4-3F5C-434C-9820-8C0CBC7E00C7}"/>
              </a:ext>
            </a:extLst>
          </p:cNvPr>
          <p:cNvSpPr>
            <a:spLocks noGrp="1"/>
          </p:cNvSpPr>
          <p:nvPr>
            <p:ph type="body" sz="quarter" idx="17" hasCustomPrompt="1"/>
          </p:nvPr>
        </p:nvSpPr>
        <p:spPr>
          <a:xfrm>
            <a:off x="7696200" y="6234050"/>
            <a:ext cx="1371600" cy="319150"/>
          </a:xfrm>
          <a:prstGeom prst="rect">
            <a:avLst/>
          </a:prstGeom>
        </p:spPr>
        <p:txBody>
          <a:bodyPr/>
          <a:lstStyle>
            <a:lvl1pPr marL="0" indent="0" algn="r">
              <a:buNone/>
              <a:defRPr sz="2000" b="1">
                <a:solidFill>
                  <a:srgbClr val="003C54"/>
                </a:solidFill>
                <a:latin typeface="Helvetica" panose="020B0604020202020204" pitchFamily="34" charset="0"/>
                <a:cs typeface="Helvetica" panose="020B0604020202020204" pitchFamily="34" charset="0"/>
              </a:defRPr>
            </a:lvl1pPr>
          </a:lstStyle>
          <a:p>
            <a:pPr lvl="0"/>
            <a:r>
              <a:rPr lang="en-US" dirty="0"/>
              <a:t>LO 20-10</a:t>
            </a:r>
          </a:p>
        </p:txBody>
      </p:sp>
    </p:spTree>
    <p:extLst>
      <p:ext uri="{BB962C8B-B14F-4D97-AF65-F5344CB8AC3E}">
        <p14:creationId xmlns:p14="http://schemas.microsoft.com/office/powerpoint/2010/main" val="217179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latin typeface="Helvetica" panose="020B0604020202020204" pitchFamily="34" charset="0"/>
                <a:cs typeface="Helvetica" panose="020B0604020202020204" pitchFamily="34" charset="0"/>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Helvetica" panose="020B0604020202020204" pitchFamily="34" charset="0"/>
                <a:cs typeface="Helvetica" panose="020B0604020202020204" pitchFamily="34" charset="0"/>
              </a:defRPr>
            </a:lvl1pPr>
            <a:lvl2pPr marL="457200" indent="0" algn="r">
              <a:buNone/>
              <a:defRPr sz="2000" b="0">
                <a:solidFill>
                  <a:schemeClr val="bg1"/>
                </a:solidFill>
                <a:latin typeface="Helvetica" panose="020B0604020202020204" pitchFamily="34" charset="0"/>
                <a:cs typeface="Helvetica" panose="020B0604020202020204" pitchFamily="34" charset="0"/>
              </a:defRPr>
            </a:lvl2pPr>
            <a:lvl3pPr marL="914400" indent="0" algn="r">
              <a:buNone/>
              <a:defRPr sz="2000" b="0">
                <a:solidFill>
                  <a:schemeClr val="bg1"/>
                </a:solidFill>
                <a:latin typeface="Helvetica" panose="020B0604020202020204" pitchFamily="34" charset="0"/>
                <a:cs typeface="Helvetica" panose="020B0604020202020204" pitchFamily="34" charset="0"/>
              </a:defRPr>
            </a:lvl3pPr>
            <a:lvl4pPr marL="1371600" indent="0" algn="r">
              <a:buNone/>
              <a:defRPr sz="2000" b="0">
                <a:solidFill>
                  <a:schemeClr val="bg1"/>
                </a:solidFill>
                <a:latin typeface="Helvetica" panose="020B0604020202020204" pitchFamily="34" charset="0"/>
                <a:cs typeface="Helvetica" panose="020B0604020202020204" pitchFamily="34" charset="0"/>
              </a:defRPr>
            </a:lvl4pPr>
            <a:lvl5pPr marL="1828800" indent="0" algn="r">
              <a:buNone/>
              <a:defRPr sz="2000" b="0">
                <a:solidFill>
                  <a:schemeClr val="bg1"/>
                </a:solidFill>
                <a:latin typeface="Helvetica" panose="020B0604020202020204" pitchFamily="34" charset="0"/>
                <a:cs typeface="Helvetica"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
        <p:nvSpPr>
          <p:cNvPr id="6" name="Copyright" descr="©McGraw-Hill Education. All rights reserved. Authorized only for instructor use in the classroom.  No reproduction or further distribution permitted without the prior written consent of McGraw-Hill Education.&#10;"/>
          <p:cNvSpPr txBox="1">
            <a:spLocks/>
          </p:cNvSpPr>
          <p:nvPr userDrawn="1"/>
        </p:nvSpPr>
        <p:spPr>
          <a:xfrm>
            <a:off x="0" y="6705600"/>
            <a:ext cx="9144000" cy="17175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a:ln>
                  <a:noFill/>
                </a:ln>
                <a:solidFill>
                  <a:srgbClr val="6A6A6A"/>
                </a:solidFill>
                <a:effectLst/>
                <a:uLnTx/>
                <a:uFillTx/>
                <a:latin typeface="Calibri"/>
                <a:ea typeface="+mn-ea"/>
                <a:cs typeface="+mn-cs"/>
              </a:rPr>
              <a:t>©McGraw-Hill Education. All rights reserved. Authorized </a:t>
            </a:r>
            <a:r>
              <a:rPr lang="en-US" sz="3200" kern="1200" dirty="0">
                <a:solidFill>
                  <a:srgbClr val="6A6A6A"/>
                </a:solidFill>
                <a:effectLst/>
                <a:latin typeface="+mn-lt"/>
                <a:ea typeface="+mn-ea"/>
                <a:cs typeface="+mn-cs"/>
              </a:rPr>
              <a:t>only </a:t>
            </a:r>
            <a:r>
              <a:rPr kumimoji="0" lang="en-US" sz="3200" b="0" i="0" u="none" strike="noStrike" kern="1200" cap="none" spc="0" normalizeH="0" baseline="0" noProof="0" dirty="0">
                <a:ln>
                  <a:noFill/>
                </a:ln>
                <a:solidFill>
                  <a:srgbClr val="6A6A6A"/>
                </a:solidFill>
                <a:effectLst/>
                <a:uLnTx/>
                <a:uFillTx/>
                <a:latin typeface="Calibri"/>
                <a:ea typeface="+mn-ea"/>
                <a:cs typeface="+mn-cs"/>
              </a:rPr>
              <a:t>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19824915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oBar-Six Content Placeholders-1line-LO">
    <p:spTree>
      <p:nvGrpSpPr>
        <p:cNvPr id="1" name=""/>
        <p:cNvGrpSpPr/>
        <p:nvPr/>
      </p:nvGrpSpPr>
      <p:grpSpPr>
        <a:xfrm>
          <a:off x="0" y="0"/>
          <a:ext cx="0" cy="0"/>
          <a:chOff x="0" y="0"/>
          <a:chExt cx="0" cy="0"/>
        </a:xfrm>
      </p:grpSpPr>
      <p:sp>
        <p:nvSpPr>
          <p:cNvPr id="2" name="Slide Title"/>
          <p:cNvSpPr>
            <a:spLocks noGrp="1"/>
          </p:cNvSpPr>
          <p:nvPr>
            <p:ph type="title"/>
          </p:nvPr>
        </p:nvSpPr>
        <p:spPr>
          <a:xfrm>
            <a:off x="0" y="0"/>
            <a:ext cx="9144000" cy="1295400"/>
          </a:xfrm>
          <a:prstGeom prst="rect">
            <a:avLst/>
          </a:prstGeom>
          <a:noFill/>
        </p:spPr>
        <p:txBody>
          <a:bodyPr anchor="ctr"/>
          <a:lstStyle>
            <a:lvl1pPr algn="ctr">
              <a:defRPr lang="en-US" sz="3200" b="1" dirty="0">
                <a:solidFill>
                  <a:schemeClr val="tx1"/>
                </a:solidFill>
                <a:latin typeface="Helvetica" panose="020B0604020202020204" pitchFamily="34" charset="0"/>
                <a:cs typeface="Helvetica" panose="020B0604020202020204" pitchFamily="34" charset="0"/>
              </a:defRPr>
            </a:lvl1pPr>
          </a:lstStyle>
          <a:p>
            <a:pPr lvl="0"/>
            <a:r>
              <a:rPr lang="en-US" dirty="0"/>
              <a:t>Click to edit Master title style</a:t>
            </a:r>
          </a:p>
        </p:txBody>
      </p:sp>
      <p:sp>
        <p:nvSpPr>
          <p:cNvPr id="8" name="Content Placeholder 1"/>
          <p:cNvSpPr>
            <a:spLocks noGrp="1"/>
          </p:cNvSpPr>
          <p:nvPr>
            <p:ph sz="quarter" idx="12"/>
          </p:nvPr>
        </p:nvSpPr>
        <p:spPr>
          <a:xfrm>
            <a:off x="533400" y="1508760"/>
            <a:ext cx="8153400" cy="731520"/>
          </a:xfrm>
          <a:prstGeom prst="rect">
            <a:avLst/>
          </a:prstGeom>
        </p:spPr>
        <p:txBody>
          <a:bodyPr/>
          <a:lstStyle>
            <a:lvl1pPr marL="0" indent="0">
              <a:spcAft>
                <a:spcPts val="800"/>
              </a:spcAft>
              <a:buNone/>
              <a:defRPr sz="2400">
                <a:latin typeface="Helvetica" panose="020B0604020202020204" pitchFamily="34" charset="0"/>
                <a:cs typeface="Helvetica" panose="020B0604020202020204" pitchFamily="34" charset="0"/>
              </a:defRPr>
            </a:lvl1pPr>
            <a:lvl2pPr marL="742950" indent="-285750">
              <a:spcAft>
                <a:spcPts val="800"/>
              </a:spcAft>
              <a:buClr>
                <a:srgbClr val="003C54"/>
              </a:buClr>
              <a:buFont typeface="Arial" panose="020B0604020202020204" pitchFamily="34" charset="0"/>
              <a:buChar char="•"/>
              <a:defRPr sz="2000">
                <a:latin typeface="Helvetica" panose="020B0604020202020204" pitchFamily="34" charset="0"/>
                <a:cs typeface="Helvetica" panose="020B0604020202020204" pitchFamily="34" charset="0"/>
              </a:defRPr>
            </a:lvl2pPr>
            <a:lvl3pPr marL="1143000" indent="-228600">
              <a:spcAft>
                <a:spcPts val="800"/>
              </a:spcAft>
              <a:buClr>
                <a:srgbClr val="003C54"/>
              </a:buClr>
              <a:buFont typeface="Arial" panose="020B0604020202020204" pitchFamily="34" charset="0"/>
              <a:buChar char="•"/>
              <a:defRPr sz="1800">
                <a:latin typeface="Helvetica" panose="020B0604020202020204" pitchFamily="34" charset="0"/>
                <a:cs typeface="Helvetica" panose="020B0604020202020204" pitchFamily="34" charset="0"/>
              </a:defRPr>
            </a:lvl3pPr>
            <a:lvl4pPr marL="16002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4pPr>
            <a:lvl5pPr marL="20574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335991"/>
            <a:ext cx="8153400" cy="731520"/>
          </a:xfrm>
          <a:prstGeom prst="rect">
            <a:avLst/>
          </a:prstGeom>
        </p:spPr>
        <p:txBody>
          <a:bodyPr/>
          <a:lstStyle>
            <a:lvl1pPr marL="0" indent="0">
              <a:spcAft>
                <a:spcPts val="800"/>
              </a:spcAft>
              <a:buNone/>
              <a:defRPr sz="2400">
                <a:latin typeface="Helvetica" panose="020B0604020202020204" pitchFamily="34" charset="0"/>
                <a:cs typeface="Helvetica" panose="020B0604020202020204" pitchFamily="34" charset="0"/>
              </a:defRPr>
            </a:lvl1pPr>
            <a:lvl2pPr marL="742950" indent="-285750">
              <a:spcAft>
                <a:spcPts val="800"/>
              </a:spcAft>
              <a:buClr>
                <a:srgbClr val="003C54"/>
              </a:buClr>
              <a:buFont typeface="Arial" panose="020B0604020202020204" pitchFamily="34" charset="0"/>
              <a:buChar char="•"/>
              <a:defRPr sz="2000">
                <a:latin typeface="Helvetica" panose="020B0604020202020204" pitchFamily="34" charset="0"/>
                <a:cs typeface="Helvetica" panose="020B0604020202020204" pitchFamily="34" charset="0"/>
              </a:defRPr>
            </a:lvl2pPr>
            <a:lvl3pPr marL="1143000" indent="-228600">
              <a:spcAft>
                <a:spcPts val="800"/>
              </a:spcAft>
              <a:buClr>
                <a:srgbClr val="003C54"/>
              </a:buClr>
              <a:buFont typeface="Arial" panose="020B0604020202020204" pitchFamily="34" charset="0"/>
              <a:buChar char="•"/>
              <a:defRPr sz="1800">
                <a:latin typeface="Helvetica" panose="020B0604020202020204" pitchFamily="34" charset="0"/>
                <a:cs typeface="Helvetica" panose="020B0604020202020204" pitchFamily="34" charset="0"/>
              </a:defRPr>
            </a:lvl3pPr>
            <a:lvl4pPr marL="16002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4pPr>
            <a:lvl5pPr marL="20574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533400" y="3184715"/>
            <a:ext cx="8153400" cy="731520"/>
          </a:xfrm>
          <a:prstGeom prst="rect">
            <a:avLst/>
          </a:prstGeom>
        </p:spPr>
        <p:txBody>
          <a:bodyPr/>
          <a:lstStyle>
            <a:lvl1pPr marL="0" indent="0">
              <a:spcAft>
                <a:spcPts val="800"/>
              </a:spcAft>
              <a:buNone/>
              <a:defRPr sz="2400">
                <a:latin typeface="Helvetica" panose="020B0604020202020204" pitchFamily="34" charset="0"/>
                <a:cs typeface="Helvetica" panose="020B0604020202020204" pitchFamily="34" charset="0"/>
              </a:defRPr>
            </a:lvl1pPr>
            <a:lvl2pPr marL="742950" indent="-285750">
              <a:spcAft>
                <a:spcPts val="800"/>
              </a:spcAft>
              <a:buClr>
                <a:srgbClr val="003C54"/>
              </a:buClr>
              <a:buFont typeface="Arial" panose="020B0604020202020204" pitchFamily="34" charset="0"/>
              <a:buChar char="•"/>
              <a:defRPr sz="2000">
                <a:latin typeface="Helvetica" panose="020B0604020202020204" pitchFamily="34" charset="0"/>
                <a:cs typeface="Helvetica" panose="020B0604020202020204" pitchFamily="34" charset="0"/>
              </a:defRPr>
            </a:lvl2pPr>
            <a:lvl3pPr marL="1143000" indent="-228600">
              <a:spcAft>
                <a:spcPts val="800"/>
              </a:spcAft>
              <a:buClr>
                <a:srgbClr val="003C54"/>
              </a:buClr>
              <a:buFont typeface="Arial" panose="020B0604020202020204" pitchFamily="34" charset="0"/>
              <a:buChar char="•"/>
              <a:defRPr sz="1800">
                <a:latin typeface="Helvetica" panose="020B0604020202020204" pitchFamily="34" charset="0"/>
                <a:cs typeface="Helvetica" panose="020B0604020202020204" pitchFamily="34" charset="0"/>
              </a:defRPr>
            </a:lvl3pPr>
            <a:lvl4pPr marL="16002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4pPr>
            <a:lvl5pPr marL="20574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4034628"/>
            <a:ext cx="8153400" cy="731520"/>
          </a:xfrm>
          <a:prstGeom prst="rect">
            <a:avLst/>
          </a:prstGeom>
        </p:spPr>
        <p:txBody>
          <a:bodyPr/>
          <a:lstStyle>
            <a:lvl1pPr marL="0" indent="0">
              <a:spcAft>
                <a:spcPts val="800"/>
              </a:spcAft>
              <a:buNone/>
              <a:defRPr sz="2400">
                <a:latin typeface="Helvetica" panose="020B0604020202020204" pitchFamily="34" charset="0"/>
                <a:cs typeface="Helvetica" panose="020B0604020202020204" pitchFamily="34" charset="0"/>
              </a:defRPr>
            </a:lvl1pPr>
            <a:lvl2pPr marL="742950" indent="-285750">
              <a:spcAft>
                <a:spcPts val="800"/>
              </a:spcAft>
              <a:buClr>
                <a:srgbClr val="003C54"/>
              </a:buClr>
              <a:buFont typeface="Arial" panose="020B0604020202020204" pitchFamily="34" charset="0"/>
              <a:buChar char="•"/>
              <a:defRPr sz="2000">
                <a:latin typeface="Helvetica" panose="020B0604020202020204" pitchFamily="34" charset="0"/>
                <a:cs typeface="Helvetica" panose="020B0604020202020204" pitchFamily="34" charset="0"/>
              </a:defRPr>
            </a:lvl2pPr>
            <a:lvl3pPr marL="1143000" indent="-228600">
              <a:spcAft>
                <a:spcPts val="800"/>
              </a:spcAft>
              <a:buClr>
                <a:srgbClr val="003C54"/>
              </a:buClr>
              <a:buFont typeface="Arial" panose="020B0604020202020204" pitchFamily="34" charset="0"/>
              <a:buChar char="•"/>
              <a:defRPr sz="1800">
                <a:latin typeface="Helvetica" panose="020B0604020202020204" pitchFamily="34" charset="0"/>
                <a:cs typeface="Helvetica" panose="020B0604020202020204" pitchFamily="34" charset="0"/>
              </a:defRPr>
            </a:lvl3pPr>
            <a:lvl4pPr marL="16002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4pPr>
            <a:lvl5pPr marL="20574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880327"/>
            <a:ext cx="8153400" cy="731520"/>
          </a:xfrm>
          <a:prstGeom prst="rect">
            <a:avLst/>
          </a:prstGeom>
        </p:spPr>
        <p:txBody>
          <a:bodyPr/>
          <a:lstStyle>
            <a:lvl1pPr marL="0" indent="0">
              <a:spcAft>
                <a:spcPts val="800"/>
              </a:spcAft>
              <a:buNone/>
              <a:defRPr sz="2400">
                <a:latin typeface="Helvetica" panose="020B0604020202020204" pitchFamily="34" charset="0"/>
                <a:cs typeface="Helvetica" panose="020B0604020202020204" pitchFamily="34" charset="0"/>
              </a:defRPr>
            </a:lvl1pPr>
            <a:lvl2pPr marL="742950" indent="-285750">
              <a:spcAft>
                <a:spcPts val="800"/>
              </a:spcAft>
              <a:buClr>
                <a:srgbClr val="003C54"/>
              </a:buClr>
              <a:buFont typeface="Arial" panose="020B0604020202020204" pitchFamily="34" charset="0"/>
              <a:buChar char="•"/>
              <a:defRPr sz="2000">
                <a:latin typeface="Helvetica" panose="020B0604020202020204" pitchFamily="34" charset="0"/>
                <a:cs typeface="Helvetica" panose="020B0604020202020204" pitchFamily="34" charset="0"/>
              </a:defRPr>
            </a:lvl2pPr>
            <a:lvl3pPr marL="1143000" indent="-228600">
              <a:spcAft>
                <a:spcPts val="800"/>
              </a:spcAft>
              <a:buClr>
                <a:srgbClr val="003C54"/>
              </a:buClr>
              <a:buFont typeface="Arial" panose="020B0604020202020204" pitchFamily="34" charset="0"/>
              <a:buChar char="•"/>
              <a:defRPr sz="1800">
                <a:latin typeface="Helvetica" panose="020B0604020202020204" pitchFamily="34" charset="0"/>
                <a:cs typeface="Helvetica" panose="020B0604020202020204" pitchFamily="34" charset="0"/>
              </a:defRPr>
            </a:lvl3pPr>
            <a:lvl4pPr marL="16002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4pPr>
            <a:lvl5pPr marL="20574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533400" y="5730240"/>
            <a:ext cx="8153400" cy="731520"/>
          </a:xfrm>
          <a:prstGeom prst="rect">
            <a:avLst/>
          </a:prstGeom>
        </p:spPr>
        <p:txBody>
          <a:bodyPr/>
          <a:lstStyle>
            <a:lvl1pPr marL="0" indent="0">
              <a:spcAft>
                <a:spcPts val="800"/>
              </a:spcAft>
              <a:buNone/>
              <a:defRPr sz="2400">
                <a:latin typeface="Helvetica" panose="020B0604020202020204" pitchFamily="34" charset="0"/>
                <a:cs typeface="Helvetica" panose="020B0604020202020204" pitchFamily="34" charset="0"/>
              </a:defRPr>
            </a:lvl1pPr>
            <a:lvl2pPr marL="742950" indent="-285750">
              <a:spcAft>
                <a:spcPts val="800"/>
              </a:spcAft>
              <a:buClr>
                <a:srgbClr val="003C54"/>
              </a:buClr>
              <a:buFont typeface="Arial" panose="020B0604020202020204" pitchFamily="34" charset="0"/>
              <a:buChar char="•"/>
              <a:defRPr sz="2000">
                <a:latin typeface="Helvetica" panose="020B0604020202020204" pitchFamily="34" charset="0"/>
                <a:cs typeface="Helvetica" panose="020B0604020202020204" pitchFamily="34" charset="0"/>
              </a:defRPr>
            </a:lvl2pPr>
            <a:lvl3pPr marL="1143000" indent="-228600">
              <a:spcAft>
                <a:spcPts val="800"/>
              </a:spcAft>
              <a:buClr>
                <a:srgbClr val="003C54"/>
              </a:buClr>
              <a:buFont typeface="Arial" panose="020B0604020202020204" pitchFamily="34" charset="0"/>
              <a:buChar char="•"/>
              <a:defRPr sz="1800">
                <a:latin typeface="Helvetica" panose="020B0604020202020204" pitchFamily="34" charset="0"/>
                <a:cs typeface="Helvetica" panose="020B0604020202020204" pitchFamily="34" charset="0"/>
              </a:defRPr>
            </a:lvl3pPr>
            <a:lvl4pPr marL="16002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4pPr>
            <a:lvl5pPr marL="20574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hoto Credit"/>
          <p:cNvSpPr>
            <a:spLocks noGrp="1"/>
          </p:cNvSpPr>
          <p:nvPr>
            <p:ph type="body" sz="quarter" idx="16" hasCustomPrompt="1"/>
          </p:nvPr>
        </p:nvSpPr>
        <p:spPr>
          <a:xfrm>
            <a:off x="5486400" y="6705600"/>
            <a:ext cx="3657600" cy="152400"/>
          </a:xfrm>
          <a:prstGeom prst="rect">
            <a:avLst/>
          </a:prstGeom>
        </p:spPr>
        <p:txBody>
          <a:bodyPr wrap="none" lIns="0" tIns="0" rIns="45720" bIns="0"/>
          <a:lstStyle>
            <a:lvl1pPr marL="0" indent="0" algn="r">
              <a:buNone/>
              <a:defRPr sz="800" baseline="0">
                <a:solidFill>
                  <a:schemeClr val="bg1"/>
                </a:solidFill>
                <a:latin typeface="Helvetica" panose="020B0604020202020204" pitchFamily="34" charset="0"/>
                <a:cs typeface="Helvetica" panose="020B0604020202020204" pitchFamily="34" charset="0"/>
              </a:defRPr>
            </a:lvl1pPr>
            <a:lvl5pPr>
              <a:defRPr/>
            </a:lvl5pPr>
          </a:lstStyle>
          <a:p>
            <a:pPr lvl="0"/>
            <a:r>
              <a:rPr lang="en-US" dirty="0"/>
              <a:t>Insert Photo Credit Here</a:t>
            </a:r>
          </a:p>
        </p:txBody>
      </p:sp>
      <p:sp>
        <p:nvSpPr>
          <p:cNvPr id="17" name="Jump Link">
            <a:extLst>
              <a:ext uri="{FF2B5EF4-FFF2-40B4-BE49-F238E27FC236}">
                <a16:creationId xmlns:a16="http://schemas.microsoft.com/office/drawing/2014/main" id="{DE2E0F8C-626D-47BD-A6DF-2C607E053B44}"/>
              </a:ext>
            </a:extLst>
          </p:cNvPr>
          <p:cNvSpPr>
            <a:spLocks noGrp="1"/>
          </p:cNvSpPr>
          <p:nvPr>
            <p:ph type="body" sz="quarter" idx="20" hasCustomPrompt="1"/>
          </p:nvPr>
        </p:nvSpPr>
        <p:spPr>
          <a:xfrm>
            <a:off x="3886200" y="6396100"/>
            <a:ext cx="1371600" cy="99950"/>
          </a:xfrm>
          <a:prstGeom prst="rect">
            <a:avLst/>
          </a:prstGeom>
        </p:spPr>
        <p:txBody>
          <a:bodyPr lIns="0" tIns="0" rIns="0" bIns="0"/>
          <a:lstStyle>
            <a:lvl1pPr marL="0" indent="0" algn="ctr">
              <a:buNone/>
              <a:defRPr sz="800">
                <a:latin typeface="Helvetica" panose="020B0604020202020204" pitchFamily="34" charset="0"/>
                <a:cs typeface="Helvetica" panose="020B0604020202020204" pitchFamily="34" charset="0"/>
              </a:defRPr>
            </a:lvl1pPr>
          </a:lstStyle>
          <a:p>
            <a:pPr lvl="0"/>
            <a:r>
              <a:rPr lang="en-US" dirty="0"/>
              <a:t>Jump to long image description</a:t>
            </a:r>
          </a:p>
        </p:txBody>
      </p:sp>
      <p:sp>
        <p:nvSpPr>
          <p:cNvPr id="13" name="Rectangle 12">
            <a:extLst>
              <a:ext uri="{FF2B5EF4-FFF2-40B4-BE49-F238E27FC236}">
                <a16:creationId xmlns:a16="http://schemas.microsoft.com/office/drawing/2014/main" id="{E883745A-4E38-422B-8590-B24074ABA1F8}"/>
              </a:ext>
            </a:extLst>
          </p:cNvPr>
          <p:cNvSpPr/>
          <p:nvPr userDrawn="1"/>
        </p:nvSpPr>
        <p:spPr>
          <a:xfrm>
            <a:off x="-4313" y="1291785"/>
            <a:ext cx="9144000" cy="53210"/>
          </a:xfrm>
          <a:prstGeom prst="rect">
            <a:avLst/>
          </a:prstGeom>
          <a:solidFill>
            <a:srgbClr val="24A8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AFCE5299-AEB5-4245-8373-2F74FE3EC085}"/>
              </a:ext>
            </a:extLst>
          </p:cNvPr>
          <p:cNvSpPr>
            <a:spLocks noGrp="1"/>
          </p:cNvSpPr>
          <p:nvPr>
            <p:ph type="body" sz="quarter" idx="17" hasCustomPrompt="1"/>
          </p:nvPr>
        </p:nvSpPr>
        <p:spPr>
          <a:xfrm>
            <a:off x="7696200" y="6234050"/>
            <a:ext cx="1371600" cy="319150"/>
          </a:xfrm>
          <a:prstGeom prst="rect">
            <a:avLst/>
          </a:prstGeom>
        </p:spPr>
        <p:txBody>
          <a:bodyPr/>
          <a:lstStyle>
            <a:lvl1pPr marL="0" indent="0" algn="r">
              <a:buNone/>
              <a:defRPr sz="2000" b="1">
                <a:solidFill>
                  <a:srgbClr val="003C54"/>
                </a:solidFill>
                <a:latin typeface="Helvetica" panose="020B0604020202020204" pitchFamily="34" charset="0"/>
                <a:cs typeface="Helvetica" panose="020B0604020202020204" pitchFamily="34" charset="0"/>
              </a:defRPr>
            </a:lvl1pPr>
          </a:lstStyle>
          <a:p>
            <a:pPr lvl="0"/>
            <a:r>
              <a:rPr lang="en-US" dirty="0"/>
              <a:t>LO 20-10</a:t>
            </a:r>
          </a:p>
        </p:txBody>
      </p:sp>
    </p:spTree>
    <p:extLst>
      <p:ext uri="{BB962C8B-B14F-4D97-AF65-F5344CB8AC3E}">
        <p14:creationId xmlns:p14="http://schemas.microsoft.com/office/powerpoint/2010/main" val="3098313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oBar-Two Content-1line-LO">
    <p:spTree>
      <p:nvGrpSpPr>
        <p:cNvPr id="1" name=""/>
        <p:cNvGrpSpPr/>
        <p:nvPr/>
      </p:nvGrpSpPr>
      <p:grpSpPr>
        <a:xfrm>
          <a:off x="0" y="0"/>
          <a:ext cx="0" cy="0"/>
          <a:chOff x="0" y="0"/>
          <a:chExt cx="0" cy="0"/>
        </a:xfrm>
      </p:grpSpPr>
      <p:sp>
        <p:nvSpPr>
          <p:cNvPr id="7" name="Slide Title"/>
          <p:cNvSpPr>
            <a:spLocks noGrp="1"/>
          </p:cNvSpPr>
          <p:nvPr>
            <p:ph type="title"/>
          </p:nvPr>
        </p:nvSpPr>
        <p:spPr>
          <a:xfrm>
            <a:off x="0" y="0"/>
            <a:ext cx="9144000" cy="1295400"/>
          </a:xfrm>
          <a:prstGeom prst="rect">
            <a:avLst/>
          </a:prstGeom>
          <a:noFill/>
        </p:spPr>
        <p:txBody>
          <a:bodyPr anchor="ctr"/>
          <a:lstStyle>
            <a:lvl1pPr algn="ctr">
              <a:defRPr sz="3200" b="1">
                <a:solidFill>
                  <a:schemeClr val="tx1"/>
                </a:solidFill>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Content Placeholder 1"/>
          <p:cNvSpPr>
            <a:spLocks noGrp="1"/>
          </p:cNvSpPr>
          <p:nvPr>
            <p:ph sz="half" idx="1"/>
          </p:nvPr>
        </p:nvSpPr>
        <p:spPr>
          <a:xfrm>
            <a:off x="457200" y="1447800"/>
            <a:ext cx="4038600" cy="4938650"/>
          </a:xfrm>
          <a:prstGeom prst="rect">
            <a:avLst/>
          </a:prstGeom>
        </p:spPr>
        <p:txBody>
          <a:bodyPr/>
          <a:lstStyle>
            <a:lvl1pPr marL="0" indent="0">
              <a:spcAft>
                <a:spcPts val="800"/>
              </a:spcAft>
              <a:buNone/>
              <a:defRPr sz="2400">
                <a:latin typeface="Helvetica" panose="020B0604020202020204" pitchFamily="34" charset="0"/>
                <a:cs typeface="Helvetica" panose="020B0604020202020204" pitchFamily="34" charset="0"/>
              </a:defRPr>
            </a:lvl1pPr>
            <a:lvl2pPr marL="742950" indent="-285750">
              <a:spcAft>
                <a:spcPts val="800"/>
              </a:spcAft>
              <a:buClr>
                <a:srgbClr val="003C54"/>
              </a:buClr>
              <a:buFont typeface="Arial" panose="020B0604020202020204" pitchFamily="34" charset="0"/>
              <a:buChar char="•"/>
              <a:defRPr sz="2000">
                <a:latin typeface="Helvetica" panose="020B0604020202020204" pitchFamily="34" charset="0"/>
                <a:cs typeface="Helvetica" panose="020B0604020202020204" pitchFamily="34" charset="0"/>
              </a:defRPr>
            </a:lvl2pPr>
            <a:lvl3pPr marL="1143000" indent="-228600">
              <a:spcAft>
                <a:spcPts val="800"/>
              </a:spcAft>
              <a:buClr>
                <a:srgbClr val="003C54"/>
              </a:buClr>
              <a:buFont typeface="Arial" panose="020B0604020202020204" pitchFamily="34" charset="0"/>
              <a:buChar char="•"/>
              <a:defRPr sz="1800">
                <a:latin typeface="Helvetica" panose="020B0604020202020204" pitchFamily="34" charset="0"/>
                <a:cs typeface="Helvetica" panose="020B0604020202020204" pitchFamily="34" charset="0"/>
              </a:defRPr>
            </a:lvl3pPr>
            <a:lvl4pPr marL="16002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4pPr>
            <a:lvl5pPr marL="20574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1447800"/>
            <a:ext cx="4038600" cy="4938650"/>
          </a:xfrm>
          <a:prstGeom prst="rect">
            <a:avLst/>
          </a:prstGeom>
        </p:spPr>
        <p:txBody>
          <a:bodyPr/>
          <a:lstStyle>
            <a:lvl1pPr marL="0" indent="0">
              <a:spcAft>
                <a:spcPts val="800"/>
              </a:spcAft>
              <a:buNone/>
              <a:defRPr sz="2400">
                <a:latin typeface="Helvetica" panose="020B0604020202020204" pitchFamily="34" charset="0"/>
                <a:cs typeface="Helvetica" panose="020B0604020202020204" pitchFamily="34" charset="0"/>
              </a:defRPr>
            </a:lvl1pPr>
            <a:lvl2pPr marL="742950" indent="-285750">
              <a:spcAft>
                <a:spcPts val="800"/>
              </a:spcAft>
              <a:buClr>
                <a:srgbClr val="003C54"/>
              </a:buClr>
              <a:buFont typeface="Arial" panose="020B0604020202020204" pitchFamily="34" charset="0"/>
              <a:buChar char="•"/>
              <a:defRPr sz="2000">
                <a:latin typeface="Helvetica" panose="020B0604020202020204" pitchFamily="34" charset="0"/>
                <a:cs typeface="Helvetica" panose="020B0604020202020204" pitchFamily="34" charset="0"/>
              </a:defRPr>
            </a:lvl2pPr>
            <a:lvl3pPr marL="1143000" indent="-228600">
              <a:spcAft>
                <a:spcPts val="800"/>
              </a:spcAft>
              <a:buClr>
                <a:srgbClr val="003C54"/>
              </a:buClr>
              <a:buFont typeface="Arial" panose="020B0604020202020204" pitchFamily="34" charset="0"/>
              <a:buChar char="•"/>
              <a:defRPr sz="1800">
                <a:latin typeface="Helvetica" panose="020B0604020202020204" pitchFamily="34" charset="0"/>
                <a:cs typeface="Helvetica" panose="020B0604020202020204" pitchFamily="34" charset="0"/>
              </a:defRPr>
            </a:lvl3pPr>
            <a:lvl4pPr marL="16002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4pPr>
            <a:lvl5pPr marL="20574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chemeClr val="bg1"/>
                </a:solidFill>
                <a:latin typeface="Helvetica" panose="020B0604020202020204" pitchFamily="34" charset="0"/>
                <a:cs typeface="Helvetica" panose="020B0604020202020204" pitchFamily="34" charset="0"/>
              </a:defRPr>
            </a:lvl1pPr>
            <a:lvl5pPr>
              <a:defRPr/>
            </a:lvl5pPr>
          </a:lstStyle>
          <a:p>
            <a:pPr lvl="0"/>
            <a:r>
              <a:rPr lang="en-US" dirty="0"/>
              <a:t>Insert Photo Credit Here</a:t>
            </a:r>
          </a:p>
        </p:txBody>
      </p:sp>
      <p:sp>
        <p:nvSpPr>
          <p:cNvPr id="12" name="Jump Link">
            <a:extLst>
              <a:ext uri="{FF2B5EF4-FFF2-40B4-BE49-F238E27FC236}">
                <a16:creationId xmlns:a16="http://schemas.microsoft.com/office/drawing/2014/main" id="{5C63720B-15D5-4C57-9E3E-C835A1BE5CEE}"/>
              </a:ext>
            </a:extLst>
          </p:cNvPr>
          <p:cNvSpPr>
            <a:spLocks noGrp="1"/>
          </p:cNvSpPr>
          <p:nvPr>
            <p:ph type="body" sz="quarter" idx="16" hasCustomPrompt="1"/>
          </p:nvPr>
        </p:nvSpPr>
        <p:spPr>
          <a:xfrm>
            <a:off x="3886200" y="6396100"/>
            <a:ext cx="1371600" cy="99950"/>
          </a:xfrm>
          <a:prstGeom prst="rect">
            <a:avLst/>
          </a:prstGeom>
        </p:spPr>
        <p:txBody>
          <a:bodyPr lIns="0" tIns="0" rIns="0" bIns="0"/>
          <a:lstStyle>
            <a:lvl1pPr marL="0" indent="0" algn="ctr">
              <a:buNone/>
              <a:defRPr sz="800">
                <a:latin typeface="Helvetica" panose="020B0604020202020204" pitchFamily="34" charset="0"/>
                <a:cs typeface="Helvetica" panose="020B0604020202020204" pitchFamily="34" charset="0"/>
              </a:defRPr>
            </a:lvl1pPr>
          </a:lstStyle>
          <a:p>
            <a:pPr lvl="0"/>
            <a:r>
              <a:rPr lang="en-US" dirty="0"/>
              <a:t>Jump to long image description</a:t>
            </a:r>
          </a:p>
        </p:txBody>
      </p:sp>
      <p:sp>
        <p:nvSpPr>
          <p:cNvPr id="8" name="Rectangle 7">
            <a:extLst>
              <a:ext uri="{FF2B5EF4-FFF2-40B4-BE49-F238E27FC236}">
                <a16:creationId xmlns:a16="http://schemas.microsoft.com/office/drawing/2014/main" id="{70111B84-07E6-421D-AE18-E3EA9F41DF50}"/>
              </a:ext>
            </a:extLst>
          </p:cNvPr>
          <p:cNvSpPr/>
          <p:nvPr userDrawn="1"/>
        </p:nvSpPr>
        <p:spPr>
          <a:xfrm>
            <a:off x="-4313" y="1291785"/>
            <a:ext cx="9144000" cy="53210"/>
          </a:xfrm>
          <a:prstGeom prst="rect">
            <a:avLst/>
          </a:prstGeom>
          <a:solidFill>
            <a:srgbClr val="24A8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 Placeholder 3">
            <a:extLst>
              <a:ext uri="{FF2B5EF4-FFF2-40B4-BE49-F238E27FC236}">
                <a16:creationId xmlns:a16="http://schemas.microsoft.com/office/drawing/2014/main" id="{D9A84A3F-BA4D-4519-AD4E-CA3ED258440D}"/>
              </a:ext>
            </a:extLst>
          </p:cNvPr>
          <p:cNvSpPr>
            <a:spLocks noGrp="1"/>
          </p:cNvSpPr>
          <p:nvPr>
            <p:ph type="body" sz="quarter" idx="17" hasCustomPrompt="1"/>
          </p:nvPr>
        </p:nvSpPr>
        <p:spPr>
          <a:xfrm>
            <a:off x="7696200" y="6234050"/>
            <a:ext cx="1371600" cy="319150"/>
          </a:xfrm>
          <a:prstGeom prst="rect">
            <a:avLst/>
          </a:prstGeom>
        </p:spPr>
        <p:txBody>
          <a:bodyPr/>
          <a:lstStyle>
            <a:lvl1pPr marL="0" indent="0" algn="r">
              <a:buNone/>
              <a:defRPr sz="2000" b="1">
                <a:solidFill>
                  <a:srgbClr val="003C54"/>
                </a:solidFill>
                <a:latin typeface="Helvetica" panose="020B0604020202020204" pitchFamily="34" charset="0"/>
                <a:cs typeface="Helvetica" panose="020B0604020202020204" pitchFamily="34" charset="0"/>
              </a:defRPr>
            </a:lvl1pPr>
          </a:lstStyle>
          <a:p>
            <a:pPr lvl="0"/>
            <a:r>
              <a:rPr lang="en-US" dirty="0"/>
              <a:t>LO 20-10</a:t>
            </a:r>
          </a:p>
        </p:txBody>
      </p:sp>
    </p:spTree>
    <p:extLst>
      <p:ext uri="{BB962C8B-B14F-4D97-AF65-F5344CB8AC3E}">
        <p14:creationId xmlns:p14="http://schemas.microsoft.com/office/powerpoint/2010/main" val="17861194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o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rgbClr val="AC0000"/>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342900" indent="-342900">
              <a:spcAft>
                <a:spcPts val="800"/>
              </a:spcAft>
              <a:buFont typeface="Arial" panose="020B0604020202020204" pitchFamily="34" charset="0"/>
              <a:buChar char="•"/>
              <a:defRPr sz="2400"/>
            </a:lvl1pPr>
            <a:lvl2pPr marL="742950" indent="-285750">
              <a:spcAft>
                <a:spcPts val="800"/>
              </a:spcAft>
              <a:buFont typeface="Arial" panose="020B0604020202020204" pitchFamily="34" charset="0"/>
              <a:buChar char="•"/>
              <a:defRPr sz="2000"/>
            </a:lvl2pPr>
            <a:lvl3pPr marL="1143000" indent="-228600">
              <a:spcAft>
                <a:spcPts val="800"/>
              </a:spcAft>
              <a:buFont typeface="Arial" panose="020B0604020202020204" pitchFamily="34" charset="0"/>
              <a:buChar char="•"/>
              <a:defRPr sz="1800"/>
            </a:lvl3pPr>
            <a:lvl4pPr marL="1600200" indent="-228600">
              <a:spcAft>
                <a:spcPts val="800"/>
              </a:spcAft>
              <a:buFont typeface="Arial" panose="020B0604020202020204" pitchFamily="34" charset="0"/>
              <a:buChar char="•"/>
              <a:defRPr sz="1600"/>
            </a:lvl4pPr>
            <a:lvl5pPr marL="2057400" indent="-22860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342900" indent="-342900">
              <a:spcAft>
                <a:spcPts val="800"/>
              </a:spcAft>
              <a:buFont typeface="Arial" panose="020B0604020202020204" pitchFamily="34" charset="0"/>
              <a:buChar char="•"/>
              <a:defRPr sz="2400"/>
            </a:lvl1pPr>
            <a:lvl2pPr marL="742950" indent="-285750">
              <a:spcAft>
                <a:spcPts val="800"/>
              </a:spcAft>
              <a:buFont typeface="Arial" panose="020B0604020202020204" pitchFamily="34" charset="0"/>
              <a:buChar char="•"/>
              <a:defRPr sz="2000"/>
            </a:lvl2pPr>
            <a:lvl3pPr marL="1143000" indent="-228600">
              <a:spcAft>
                <a:spcPts val="800"/>
              </a:spcAft>
              <a:buFont typeface="Arial" panose="020B0604020202020204" pitchFamily="34" charset="0"/>
              <a:buChar char="•"/>
              <a:defRPr sz="1800"/>
            </a:lvl3pPr>
            <a:lvl4pPr marL="1600200" indent="-228600">
              <a:spcAft>
                <a:spcPts val="800"/>
              </a:spcAft>
              <a:buFont typeface="Arial" panose="020B0604020202020204" pitchFamily="34" charset="0"/>
              <a:buChar char="•"/>
              <a:defRPr sz="1600"/>
            </a:lvl4pPr>
            <a:lvl5pPr marL="2057400" indent="-22860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Jump Link"/>
          <p:cNvSpPr>
            <a:spLocks noGrp="1"/>
          </p:cNvSpPr>
          <p:nvPr>
            <p:ph type="body" sz="quarter" idx="12" hasCustomPrompt="1"/>
          </p:nvPr>
        </p:nvSpPr>
        <p:spPr>
          <a:xfrm>
            <a:off x="3817620" y="65294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2"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chemeClr val="tx1"/>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79199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latin typeface="Helvetica" panose="020B0604020202020204" pitchFamily="34" charset="0"/>
                <a:cs typeface="Helvetica" panose="020B0604020202020204" pitchFamily="34" charset="0"/>
              </a:defRPr>
            </a:lvl1pPr>
          </a:lstStyle>
          <a:p>
            <a:r>
              <a:rPr lang="en-US" dirty="0"/>
              <a:t>Click to edit Master title style</a:t>
            </a:r>
          </a:p>
        </p:txBody>
      </p:sp>
      <p:sp>
        <p:nvSpPr>
          <p:cNvPr id="7"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
        <p:nvSpPr>
          <p:cNvPr id="5" name="Copyright" descr="©McGraw-Hill Education. All rights reserved. Authorized only for instructor use in the classroom.  No reproduction or further distribution permitted without the prior written consent of McGraw-Hill Education.&#10;"/>
          <p:cNvSpPr txBox="1">
            <a:spLocks/>
          </p:cNvSpPr>
          <p:nvPr userDrawn="1"/>
        </p:nvSpPr>
        <p:spPr>
          <a:xfrm>
            <a:off x="0" y="6734025"/>
            <a:ext cx="9144000" cy="17175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a:ln>
                  <a:noFill/>
                </a:ln>
                <a:solidFill>
                  <a:srgbClr val="6A6A6A"/>
                </a:solidFill>
                <a:effectLst/>
                <a:uLnTx/>
                <a:uFillTx/>
                <a:latin typeface="Calibri"/>
                <a:ea typeface="+mn-ea"/>
                <a:cs typeface="+mn-cs"/>
              </a:rPr>
              <a:t>©McGraw-Hill Education. All rights reserved. Authorized </a:t>
            </a:r>
            <a:r>
              <a:rPr lang="en-US" sz="3200" kern="1200" dirty="0">
                <a:solidFill>
                  <a:srgbClr val="6A6A6A"/>
                </a:solidFill>
                <a:effectLst/>
                <a:latin typeface="+mn-lt"/>
                <a:ea typeface="+mn-ea"/>
                <a:cs typeface="+mn-cs"/>
              </a:rPr>
              <a:t>only </a:t>
            </a:r>
            <a:r>
              <a:rPr kumimoji="0" lang="en-US" sz="3200" b="0" i="0" u="none" strike="noStrike" kern="1200" cap="none" spc="0" normalizeH="0" baseline="0" noProof="0" dirty="0">
                <a:ln>
                  <a:noFill/>
                </a:ln>
                <a:solidFill>
                  <a:srgbClr val="6A6A6A"/>
                </a:solidFill>
                <a:effectLst/>
                <a:uLnTx/>
                <a:uFillTx/>
                <a:latin typeface="Calibri"/>
                <a:ea typeface="+mn-ea"/>
                <a:cs typeface="+mn-cs"/>
              </a:rPr>
              <a:t>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696519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latin typeface="Helvetica" panose="020B0604020202020204" pitchFamily="34" charset="0"/>
                <a:cs typeface="Helvetica" panose="020B0604020202020204" pitchFamily="34" charset="0"/>
              </a:defRPr>
            </a:lvl1pPr>
          </a:lstStyle>
          <a:p>
            <a:r>
              <a:rPr lang="en-US" dirty="0"/>
              <a:t>Click to edit Master title style</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
        <p:nvSpPr>
          <p:cNvPr id="5" name="Copyright" descr="©McGraw-Hill Education. All rights reserved. Authorized only for instructor use in the classroom.  No reproduction or further distribution permitted without the prior written consent of McGraw-Hill Education.&#10;"/>
          <p:cNvSpPr txBox="1">
            <a:spLocks/>
          </p:cNvSpPr>
          <p:nvPr userDrawn="1"/>
        </p:nvSpPr>
        <p:spPr>
          <a:xfrm>
            <a:off x="0" y="6734025"/>
            <a:ext cx="9144000" cy="17175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a:ln>
                  <a:noFill/>
                </a:ln>
                <a:solidFill>
                  <a:srgbClr val="6A6A6A"/>
                </a:solidFill>
                <a:effectLst/>
                <a:uLnTx/>
                <a:uFillTx/>
                <a:latin typeface="Calibri"/>
                <a:ea typeface="+mn-ea"/>
                <a:cs typeface="+mn-cs"/>
              </a:rPr>
              <a:t>©McGraw-Hill Education. All rights reserved. Authorized </a:t>
            </a:r>
            <a:r>
              <a:rPr lang="en-US" sz="3200" kern="1200" dirty="0">
                <a:solidFill>
                  <a:srgbClr val="6A6A6A"/>
                </a:solidFill>
                <a:effectLst/>
                <a:latin typeface="+mn-lt"/>
                <a:ea typeface="+mn-ea"/>
                <a:cs typeface="+mn-cs"/>
              </a:rPr>
              <a:t>only </a:t>
            </a:r>
            <a:r>
              <a:rPr kumimoji="0" lang="en-US" sz="3200" b="0" i="0" u="none" strike="noStrike" kern="1200" cap="none" spc="0" normalizeH="0" baseline="0" noProof="0" dirty="0">
                <a:ln>
                  <a:noFill/>
                </a:ln>
                <a:solidFill>
                  <a:srgbClr val="6A6A6A"/>
                </a:solidFill>
                <a:effectLst/>
                <a:uLnTx/>
                <a:uFillTx/>
                <a:latin typeface="Calibri"/>
                <a:ea typeface="+mn-ea"/>
                <a:cs typeface="+mn-cs"/>
              </a:rPr>
              <a:t>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1491621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ite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rgbClr val="AC0000"/>
                </a:solidFill>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Helvetica" panose="020B0604020202020204" pitchFamily="34" charset="0"/>
                <a:cs typeface="Helvetica"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chemeClr val="tx1"/>
                </a:solidFill>
              </a:defRPr>
            </a:lvl1pPr>
            <a:lvl5pPr>
              <a:defRPr/>
            </a:lvl5pPr>
          </a:lstStyle>
          <a:p>
            <a:pPr lvl="0"/>
            <a:r>
              <a:rPr lang="en-US" dirty="0"/>
              <a:t>Insert Photo Credit Here</a:t>
            </a:r>
          </a:p>
        </p:txBody>
      </p:sp>
      <p:sp>
        <p:nvSpPr>
          <p:cNvPr id="7" name="Copyright" descr="©McGraw-Hill Education. All rights reserved. Authorized only for instructor use in the classroom.  No reproduction or further distribution permitted without the prior written consent of McGraw-Hill Education.&#10;"/>
          <p:cNvSpPr txBox="1">
            <a:spLocks/>
          </p:cNvSpPr>
          <p:nvPr userDrawn="1"/>
        </p:nvSpPr>
        <p:spPr>
          <a:xfrm>
            <a:off x="0" y="6734025"/>
            <a:ext cx="9144000" cy="17175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a:ln>
                  <a:noFill/>
                </a:ln>
                <a:solidFill>
                  <a:schemeClr val="tx1"/>
                </a:solidFill>
                <a:effectLst/>
                <a:uLnTx/>
                <a:uFillTx/>
                <a:latin typeface="Calibri"/>
                <a:ea typeface="+mn-ea"/>
                <a:cs typeface="+mn-cs"/>
              </a:rPr>
              <a:t>©McGraw-Hill Education. All rights reserved. Authorized </a:t>
            </a:r>
            <a:r>
              <a:rPr lang="en-US" sz="3200" kern="1200" dirty="0">
                <a:solidFill>
                  <a:schemeClr val="tx1"/>
                </a:solidFill>
                <a:effectLst/>
                <a:latin typeface="+mn-lt"/>
                <a:ea typeface="+mn-ea"/>
                <a:cs typeface="+mn-cs"/>
              </a:rPr>
              <a:t>only </a:t>
            </a:r>
            <a:r>
              <a:rPr kumimoji="0" lang="en-US" sz="3200" b="0" i="0" u="none" strike="noStrike" kern="1200" cap="none" spc="0" normalizeH="0" baseline="0" noProof="0" dirty="0">
                <a:ln>
                  <a:noFill/>
                </a:ln>
                <a:solidFill>
                  <a:schemeClr val="tx1"/>
                </a:solidFill>
                <a:effectLst/>
                <a:uLnTx/>
                <a:uFillTx/>
                <a:latin typeface="Calibri"/>
                <a:ea typeface="+mn-ea"/>
                <a:cs typeface="+mn-cs"/>
              </a:rPr>
              <a:t>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4127865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rgbClr val="AC0000"/>
                </a:solidFill>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Helvetica" panose="020B0604020202020204" pitchFamily="34" charset="0"/>
                <a:cs typeface="Helvetica"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chemeClr val="tx1"/>
                </a:solidFill>
              </a:defRPr>
            </a:lvl1pPr>
            <a:lvl5pPr>
              <a:defRPr/>
            </a:lvl5pPr>
          </a:lstStyle>
          <a:p>
            <a:pPr lvl="0"/>
            <a:r>
              <a:rPr lang="en-US" dirty="0"/>
              <a:t>Insert Photo Credit Here</a:t>
            </a:r>
          </a:p>
        </p:txBody>
      </p:sp>
      <p:sp>
        <p:nvSpPr>
          <p:cNvPr id="6" name="Copyright" descr="©McGraw-Hill Education. All rights reserved. Authorized only for instructor use in the classroom.  No reproduction or further distribution permitted without the prior written consent of McGraw-Hill Education.&#10;"/>
          <p:cNvSpPr txBox="1">
            <a:spLocks/>
          </p:cNvSpPr>
          <p:nvPr userDrawn="1"/>
        </p:nvSpPr>
        <p:spPr>
          <a:xfrm>
            <a:off x="0" y="6734025"/>
            <a:ext cx="9144000" cy="17175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a:ln>
                  <a:noFill/>
                </a:ln>
                <a:solidFill>
                  <a:schemeClr val="tx1"/>
                </a:solidFill>
                <a:effectLst/>
                <a:uLnTx/>
                <a:uFillTx/>
                <a:latin typeface="Calibri"/>
                <a:ea typeface="+mn-ea"/>
                <a:cs typeface="+mn-cs"/>
              </a:rPr>
              <a:t>©McGraw-Hill Education. All rights reserved. Authorized </a:t>
            </a:r>
            <a:r>
              <a:rPr lang="en-US" sz="3200" kern="1200" dirty="0">
                <a:solidFill>
                  <a:schemeClr val="tx1"/>
                </a:solidFill>
                <a:effectLst/>
                <a:latin typeface="+mn-lt"/>
                <a:ea typeface="+mn-ea"/>
                <a:cs typeface="+mn-cs"/>
              </a:rPr>
              <a:t>only </a:t>
            </a:r>
            <a:r>
              <a:rPr kumimoji="0" lang="en-US" sz="3200" b="0" i="0" u="none" strike="noStrike" kern="1200" cap="none" spc="0" normalizeH="0" baseline="0" noProof="0" dirty="0">
                <a:ln>
                  <a:noFill/>
                </a:ln>
                <a:solidFill>
                  <a:schemeClr val="tx1"/>
                </a:solidFill>
                <a:effectLst/>
                <a:uLnTx/>
                <a:uFillTx/>
                <a:latin typeface="Calibri"/>
                <a:ea typeface="+mn-ea"/>
                <a:cs typeface="+mn-cs"/>
              </a:rPr>
              <a:t>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1312015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ite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rgbClr val="AC0000"/>
                </a:solidFill>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Helvetica" panose="020B0604020202020204" pitchFamily="34" charset="0"/>
                <a:cs typeface="Helvetica"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chemeClr val="tx1"/>
                </a:solidFill>
              </a:defRPr>
            </a:lvl1pPr>
            <a:lvl5pPr>
              <a:defRPr/>
            </a:lvl5pPr>
          </a:lstStyle>
          <a:p>
            <a:pPr lvl="0"/>
            <a:r>
              <a:rPr lang="en-US" dirty="0"/>
              <a:t>Insert Photo Credit Here</a:t>
            </a:r>
          </a:p>
        </p:txBody>
      </p:sp>
      <p:sp>
        <p:nvSpPr>
          <p:cNvPr id="5" name="Copyright" descr="©McGraw-Hill Education. All rights reserved. Authorized only for instructor use in the classroom.  No reproduction or further distribution permitted without the prior written consent of McGraw-Hill Education.&#10;"/>
          <p:cNvSpPr txBox="1">
            <a:spLocks/>
          </p:cNvSpPr>
          <p:nvPr userDrawn="1"/>
        </p:nvSpPr>
        <p:spPr>
          <a:xfrm>
            <a:off x="0" y="6734025"/>
            <a:ext cx="9144000" cy="17175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a:ln>
                  <a:noFill/>
                </a:ln>
                <a:solidFill>
                  <a:schemeClr val="tx1"/>
                </a:solidFill>
                <a:effectLst/>
                <a:uLnTx/>
                <a:uFillTx/>
                <a:latin typeface="Calibri"/>
                <a:ea typeface="+mn-ea"/>
                <a:cs typeface="+mn-cs"/>
              </a:rPr>
              <a:t>©McGraw-Hill Education. All rights reserved. Authorized </a:t>
            </a:r>
            <a:r>
              <a:rPr lang="en-US" sz="3200" kern="1200" dirty="0">
                <a:solidFill>
                  <a:schemeClr val="tx1"/>
                </a:solidFill>
                <a:effectLst/>
                <a:latin typeface="+mn-lt"/>
                <a:ea typeface="+mn-ea"/>
                <a:cs typeface="+mn-cs"/>
              </a:rPr>
              <a:t>only </a:t>
            </a:r>
            <a:r>
              <a:rPr kumimoji="0" lang="en-US" sz="3200" b="0" i="0" u="none" strike="noStrike" kern="1200" cap="none" spc="0" normalizeH="0" baseline="0" noProof="0" dirty="0">
                <a:ln>
                  <a:noFill/>
                </a:ln>
                <a:solidFill>
                  <a:schemeClr val="tx1"/>
                </a:solidFill>
                <a:effectLst/>
                <a:uLnTx/>
                <a:uFillTx/>
                <a:latin typeface="Calibri"/>
                <a:ea typeface="+mn-ea"/>
                <a:cs typeface="+mn-cs"/>
              </a:rPr>
              <a:t>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2285171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oBar-Title and Content-1line">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7467600" cy="609600"/>
          </a:xfrm>
          <a:prstGeom prst="rect">
            <a:avLst/>
          </a:prstGeom>
          <a:noFill/>
        </p:spPr>
        <p:txBody>
          <a:bodyPr/>
          <a:lstStyle>
            <a:lvl1pPr algn="l">
              <a:defRPr sz="3200" b="1">
                <a:solidFill>
                  <a:srgbClr val="003C54"/>
                </a:solidFill>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5395850"/>
          </a:xfrm>
          <a:prstGeom prst="rect">
            <a:avLst/>
          </a:prstGeom>
        </p:spPr>
        <p:txBody>
          <a:bodyPr/>
          <a:lstStyle>
            <a:lvl1pPr marL="0" indent="0">
              <a:spcAft>
                <a:spcPts val="800"/>
              </a:spcAft>
              <a:buNone/>
              <a:defRPr sz="2400">
                <a:latin typeface="Helvetica" panose="020B0604020202020204" pitchFamily="34" charset="0"/>
                <a:cs typeface="Helvetica" panose="020B0604020202020204" pitchFamily="34" charset="0"/>
              </a:defRPr>
            </a:lvl1pPr>
            <a:lvl2pPr marL="742950" indent="-285750">
              <a:spcAft>
                <a:spcPts val="800"/>
              </a:spcAft>
              <a:buClr>
                <a:srgbClr val="003C54"/>
              </a:buClr>
              <a:buFont typeface="Arial" panose="020B0604020202020204" pitchFamily="34" charset="0"/>
              <a:buChar char="•"/>
              <a:defRPr sz="2000">
                <a:latin typeface="Helvetica" panose="020B0604020202020204" pitchFamily="34" charset="0"/>
                <a:cs typeface="Helvetica" panose="020B0604020202020204" pitchFamily="34" charset="0"/>
              </a:defRPr>
            </a:lvl2pPr>
            <a:lvl3pPr marL="1143000" indent="-228600">
              <a:spcAft>
                <a:spcPts val="800"/>
              </a:spcAft>
              <a:buClr>
                <a:srgbClr val="003C54"/>
              </a:buClr>
              <a:buFont typeface="Arial" panose="020B0604020202020204" pitchFamily="34" charset="0"/>
              <a:buChar char="•"/>
              <a:defRPr sz="1800">
                <a:latin typeface="Helvetica" panose="020B0604020202020204" pitchFamily="34" charset="0"/>
                <a:cs typeface="Helvetica" panose="020B0604020202020204" pitchFamily="34" charset="0"/>
              </a:defRPr>
            </a:lvl3pPr>
            <a:lvl4pPr marL="16002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4pPr>
            <a:lvl5pPr marL="20574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6" hasCustomPrompt="1"/>
          </p:nvPr>
        </p:nvSpPr>
        <p:spPr>
          <a:xfrm>
            <a:off x="3886200" y="6396100"/>
            <a:ext cx="1371600" cy="99950"/>
          </a:xfrm>
          <a:prstGeom prst="rect">
            <a:avLst/>
          </a:prstGeom>
        </p:spPr>
        <p:txBody>
          <a:bodyPr lIns="0" tIns="0" rIns="0" bIns="0"/>
          <a:lstStyle>
            <a:lvl1pPr marL="0" indent="0" algn="ctr">
              <a:buNone/>
              <a:defRPr sz="800">
                <a:latin typeface="Helvetica" panose="020B0604020202020204" pitchFamily="34" charset="0"/>
                <a:cs typeface="Helvetica" panose="020B0604020202020204" pitchFamily="34" charset="0"/>
              </a:defRPr>
            </a:lvl1pPr>
          </a:lstStyle>
          <a:p>
            <a:pPr lvl="0"/>
            <a:r>
              <a:rPr lang="en-US" dirty="0"/>
              <a:t>Jump to long image description</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chemeClr val="bg1"/>
                </a:solidFill>
                <a:latin typeface="Helvetica" panose="020B0604020202020204" pitchFamily="34" charset="0"/>
                <a:cs typeface="Helvetica" panose="020B0604020202020204" pitchFamily="34" charset="0"/>
              </a:defRPr>
            </a:lvl1pPr>
            <a:lvl5pPr>
              <a:defRPr/>
            </a:lvl5pPr>
          </a:lstStyle>
          <a:p>
            <a:pPr lvl="0"/>
            <a:r>
              <a:rPr lang="en-US" dirty="0"/>
              <a:t>Insert Photo Credit Here</a:t>
            </a:r>
          </a:p>
        </p:txBody>
      </p:sp>
      <p:sp>
        <p:nvSpPr>
          <p:cNvPr id="4" name="Text Placeholder 3">
            <a:extLst>
              <a:ext uri="{FF2B5EF4-FFF2-40B4-BE49-F238E27FC236}">
                <a16:creationId xmlns:a16="http://schemas.microsoft.com/office/drawing/2014/main" id="{A7664576-E77F-4458-944D-05BD3423AD0F}"/>
              </a:ext>
            </a:extLst>
          </p:cNvPr>
          <p:cNvSpPr>
            <a:spLocks noGrp="1"/>
          </p:cNvSpPr>
          <p:nvPr>
            <p:ph type="body" sz="quarter" idx="17" hasCustomPrompt="1"/>
          </p:nvPr>
        </p:nvSpPr>
        <p:spPr>
          <a:xfrm>
            <a:off x="7696200" y="6234050"/>
            <a:ext cx="1371600" cy="319150"/>
          </a:xfrm>
          <a:prstGeom prst="rect">
            <a:avLst/>
          </a:prstGeom>
        </p:spPr>
        <p:txBody>
          <a:bodyPr/>
          <a:lstStyle>
            <a:lvl1pPr marL="0" indent="0" algn="r">
              <a:buNone/>
              <a:defRPr sz="2000" b="1">
                <a:solidFill>
                  <a:srgbClr val="003C54"/>
                </a:solidFill>
                <a:latin typeface="Helvetica" panose="020B0604020202020204" pitchFamily="34" charset="0"/>
                <a:cs typeface="Helvetica" panose="020B0604020202020204" pitchFamily="34" charset="0"/>
              </a:defRPr>
            </a:lvl1pPr>
          </a:lstStyle>
          <a:p>
            <a:pPr lvl="0"/>
            <a:r>
              <a:rPr lang="en-US" dirty="0"/>
              <a:t>LO 20-10</a:t>
            </a:r>
          </a:p>
        </p:txBody>
      </p:sp>
    </p:spTree>
    <p:extLst>
      <p:ext uri="{BB962C8B-B14F-4D97-AF65-F5344CB8AC3E}">
        <p14:creationId xmlns:p14="http://schemas.microsoft.com/office/powerpoint/2010/main" val="75390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oBar-Six Content Placeholders-1line-LO">
    <p:spTree>
      <p:nvGrpSpPr>
        <p:cNvPr id="1" name=""/>
        <p:cNvGrpSpPr/>
        <p:nvPr/>
      </p:nvGrpSpPr>
      <p:grpSpPr>
        <a:xfrm>
          <a:off x="0" y="0"/>
          <a:ext cx="0" cy="0"/>
          <a:chOff x="0" y="0"/>
          <a:chExt cx="0" cy="0"/>
        </a:xfrm>
      </p:grpSpPr>
      <p:sp>
        <p:nvSpPr>
          <p:cNvPr id="2" name="Slide Title"/>
          <p:cNvSpPr>
            <a:spLocks noGrp="1"/>
          </p:cNvSpPr>
          <p:nvPr>
            <p:ph type="title"/>
          </p:nvPr>
        </p:nvSpPr>
        <p:spPr>
          <a:xfrm>
            <a:off x="533400" y="228600"/>
            <a:ext cx="7391400" cy="612648"/>
          </a:xfrm>
          <a:prstGeom prst="rect">
            <a:avLst/>
          </a:prstGeom>
          <a:noFill/>
        </p:spPr>
        <p:txBody>
          <a:bodyPr/>
          <a:lstStyle>
            <a:lvl1pPr algn="l">
              <a:defRPr lang="en-US" sz="3200" b="1" dirty="0">
                <a:solidFill>
                  <a:srgbClr val="003C54"/>
                </a:solidFill>
                <a:latin typeface="Helvetica" panose="020B0604020202020204" pitchFamily="34" charset="0"/>
                <a:cs typeface="Helvetica" panose="020B0604020202020204" pitchFamily="34" charset="0"/>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marL="0" indent="0">
              <a:spcAft>
                <a:spcPts val="800"/>
              </a:spcAft>
              <a:buNone/>
              <a:defRPr sz="2400">
                <a:latin typeface="Helvetica" panose="020B0604020202020204" pitchFamily="34" charset="0"/>
                <a:cs typeface="Helvetica" panose="020B0604020202020204" pitchFamily="34" charset="0"/>
              </a:defRPr>
            </a:lvl1pPr>
            <a:lvl2pPr marL="742950" indent="-285750">
              <a:spcAft>
                <a:spcPts val="800"/>
              </a:spcAft>
              <a:buClr>
                <a:srgbClr val="003C54"/>
              </a:buClr>
              <a:buFont typeface="Arial" panose="020B0604020202020204" pitchFamily="34" charset="0"/>
              <a:buChar char="•"/>
              <a:defRPr sz="2000">
                <a:latin typeface="Helvetica" panose="020B0604020202020204" pitchFamily="34" charset="0"/>
                <a:cs typeface="Helvetica" panose="020B0604020202020204" pitchFamily="34" charset="0"/>
              </a:defRPr>
            </a:lvl2pPr>
            <a:lvl3pPr marL="1143000" indent="-228600">
              <a:spcAft>
                <a:spcPts val="800"/>
              </a:spcAft>
              <a:buClr>
                <a:srgbClr val="003C54"/>
              </a:buClr>
              <a:buFont typeface="Arial" panose="020B0604020202020204" pitchFamily="34" charset="0"/>
              <a:buChar char="•"/>
              <a:defRPr sz="1800">
                <a:latin typeface="Helvetica" panose="020B0604020202020204" pitchFamily="34" charset="0"/>
                <a:cs typeface="Helvetica" panose="020B0604020202020204" pitchFamily="34" charset="0"/>
              </a:defRPr>
            </a:lvl3pPr>
            <a:lvl4pPr marL="16002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4pPr>
            <a:lvl5pPr marL="20574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1981200"/>
            <a:ext cx="8153400" cy="762000"/>
          </a:xfrm>
          <a:prstGeom prst="rect">
            <a:avLst/>
          </a:prstGeom>
        </p:spPr>
        <p:txBody>
          <a:bodyPr/>
          <a:lstStyle>
            <a:lvl1pPr marL="0" indent="0">
              <a:spcAft>
                <a:spcPts val="800"/>
              </a:spcAft>
              <a:buNone/>
              <a:defRPr sz="2400">
                <a:latin typeface="Helvetica" panose="020B0604020202020204" pitchFamily="34" charset="0"/>
                <a:cs typeface="Helvetica" panose="020B0604020202020204" pitchFamily="34" charset="0"/>
              </a:defRPr>
            </a:lvl1pPr>
            <a:lvl2pPr marL="742950" indent="-285750">
              <a:spcAft>
                <a:spcPts val="800"/>
              </a:spcAft>
              <a:buClr>
                <a:srgbClr val="003C54"/>
              </a:buClr>
              <a:buFont typeface="Arial" panose="020B0604020202020204" pitchFamily="34" charset="0"/>
              <a:buChar char="•"/>
              <a:defRPr sz="2000">
                <a:latin typeface="Helvetica" panose="020B0604020202020204" pitchFamily="34" charset="0"/>
                <a:cs typeface="Helvetica" panose="020B0604020202020204" pitchFamily="34" charset="0"/>
              </a:defRPr>
            </a:lvl2pPr>
            <a:lvl3pPr marL="1143000" indent="-228600">
              <a:spcAft>
                <a:spcPts val="800"/>
              </a:spcAft>
              <a:buClr>
                <a:srgbClr val="003C54"/>
              </a:buClr>
              <a:buFont typeface="Arial" panose="020B0604020202020204" pitchFamily="34" charset="0"/>
              <a:buChar char="•"/>
              <a:defRPr sz="1800">
                <a:latin typeface="Helvetica" panose="020B0604020202020204" pitchFamily="34" charset="0"/>
                <a:cs typeface="Helvetica" panose="020B0604020202020204" pitchFamily="34" charset="0"/>
              </a:defRPr>
            </a:lvl3pPr>
            <a:lvl4pPr marL="16002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4pPr>
            <a:lvl5pPr marL="20574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533400" y="2849880"/>
            <a:ext cx="8153400" cy="685800"/>
          </a:xfrm>
          <a:prstGeom prst="rect">
            <a:avLst/>
          </a:prstGeom>
        </p:spPr>
        <p:txBody>
          <a:bodyPr/>
          <a:lstStyle>
            <a:lvl1pPr>
              <a:defRPr lang="en-US" sz="2400" dirty="0">
                <a:latin typeface="Helvetica" panose="020B0604020202020204" pitchFamily="34" charset="0"/>
                <a:cs typeface="Helvetica" panose="020B0604020202020204" pitchFamily="34" charset="0"/>
              </a:defRPr>
            </a:lvl1pPr>
            <a:lvl2pPr>
              <a:defRPr lang="en-US" sz="2000" dirty="0">
                <a:latin typeface="Helvetica" panose="020B0604020202020204" pitchFamily="34" charset="0"/>
                <a:cs typeface="Helvetica" panose="020B0604020202020204" pitchFamily="34" charset="0"/>
              </a:defRPr>
            </a:lvl2pPr>
            <a:lvl3pPr>
              <a:defRPr lang="en-US" sz="1800" dirty="0">
                <a:latin typeface="Helvetica" panose="020B0604020202020204" pitchFamily="34" charset="0"/>
                <a:cs typeface="Helvetica" panose="020B0604020202020204" pitchFamily="34" charset="0"/>
              </a:defRPr>
            </a:lvl3pPr>
            <a:lvl4pPr>
              <a:defRPr lang="en-US" sz="1600" dirty="0">
                <a:latin typeface="Helvetica" panose="020B0604020202020204" pitchFamily="34" charset="0"/>
                <a:cs typeface="Helvetica" panose="020B0604020202020204" pitchFamily="34" charset="0"/>
              </a:defRPr>
            </a:lvl4pPr>
            <a:lvl5pPr>
              <a:defRPr lang="en-US" sz="1600" dirty="0">
                <a:latin typeface="Helvetica" panose="020B0604020202020204" pitchFamily="34" charset="0"/>
                <a:cs typeface="Helvetica" panose="020B0604020202020204" pitchFamily="34" charset="0"/>
              </a:defRPr>
            </a:lvl5pPr>
          </a:lstStyle>
          <a:p>
            <a:pPr marL="0" lvl="0" indent="0">
              <a:spcAft>
                <a:spcPts val="800"/>
              </a:spcAft>
              <a:buNone/>
            </a:pPr>
            <a:r>
              <a:rPr lang="en-US" dirty="0"/>
              <a:t>Click to edit Master text styles</a:t>
            </a:r>
          </a:p>
          <a:p>
            <a:pPr lvl="1">
              <a:spcAft>
                <a:spcPts val="800"/>
              </a:spcAft>
              <a:buClr>
                <a:srgbClr val="003C54"/>
              </a:buClr>
              <a:buFont typeface="Arial" panose="020B0604020202020204" pitchFamily="34" charset="0"/>
              <a:buChar char="•"/>
            </a:pPr>
            <a:r>
              <a:rPr lang="en-US" dirty="0"/>
              <a:t>Second level</a:t>
            </a:r>
          </a:p>
          <a:p>
            <a:pPr lvl="2">
              <a:spcAft>
                <a:spcPts val="800"/>
              </a:spcAft>
              <a:buClr>
                <a:srgbClr val="003C54"/>
              </a:buClr>
              <a:buFont typeface="Arial" panose="020B0604020202020204" pitchFamily="34" charset="0"/>
            </a:pPr>
            <a:r>
              <a:rPr lang="en-US" dirty="0"/>
              <a:t>Third level</a:t>
            </a:r>
          </a:p>
          <a:p>
            <a:pPr lvl="3">
              <a:spcAft>
                <a:spcPts val="800"/>
              </a:spcAft>
              <a:buClr>
                <a:srgbClr val="003C54"/>
              </a:buClr>
              <a:buFont typeface="Arial" panose="020B0604020202020204" pitchFamily="34" charset="0"/>
              <a:buChar char="•"/>
            </a:pPr>
            <a:r>
              <a:rPr lang="en-US" dirty="0"/>
              <a:t>Fourth level</a:t>
            </a:r>
          </a:p>
          <a:p>
            <a:pPr lvl="4">
              <a:spcAft>
                <a:spcPts val="800"/>
              </a:spcAft>
              <a:buClr>
                <a:srgbClr val="003C54"/>
              </a:buClr>
              <a:buFont typeface="Arial" panose="020B0604020202020204" pitchFamily="34" charset="0"/>
              <a:buChar char="•"/>
            </a:pPr>
            <a:r>
              <a:rPr lang="en-US" dirty="0"/>
              <a:t>Fifth level</a:t>
            </a:r>
          </a:p>
        </p:txBody>
      </p:sp>
      <p:sp>
        <p:nvSpPr>
          <p:cNvPr id="14" name="Content Placeholder 4"/>
          <p:cNvSpPr>
            <a:spLocks noGrp="1"/>
          </p:cNvSpPr>
          <p:nvPr>
            <p:ph sz="quarter" idx="15"/>
          </p:nvPr>
        </p:nvSpPr>
        <p:spPr>
          <a:xfrm>
            <a:off x="533400" y="3642360"/>
            <a:ext cx="8153400" cy="838200"/>
          </a:xfrm>
          <a:prstGeom prst="rect">
            <a:avLst/>
          </a:prstGeom>
        </p:spPr>
        <p:txBody>
          <a:bodyPr/>
          <a:lstStyle>
            <a:lvl1pPr marL="0" indent="0">
              <a:spcAft>
                <a:spcPts val="800"/>
              </a:spcAft>
              <a:buClr>
                <a:srgbClr val="003C54"/>
              </a:buClr>
              <a:buNone/>
              <a:defRPr sz="2400">
                <a:latin typeface="Helvetica" panose="020B0604020202020204" pitchFamily="34" charset="0"/>
                <a:cs typeface="Helvetica" panose="020B0604020202020204" pitchFamily="34" charset="0"/>
              </a:defRPr>
            </a:lvl1pPr>
            <a:lvl2pPr marL="742950" indent="-285750">
              <a:spcAft>
                <a:spcPts val="800"/>
              </a:spcAft>
              <a:buClr>
                <a:srgbClr val="003C54"/>
              </a:buClr>
              <a:buFont typeface="Arial" panose="020B0604020202020204" pitchFamily="34" charset="0"/>
              <a:buChar char="•"/>
              <a:defRPr sz="2000">
                <a:latin typeface="Helvetica" panose="020B0604020202020204" pitchFamily="34" charset="0"/>
                <a:cs typeface="Helvetica" panose="020B0604020202020204" pitchFamily="34" charset="0"/>
              </a:defRPr>
            </a:lvl2pPr>
            <a:lvl3pPr marL="1143000" indent="-228600">
              <a:spcAft>
                <a:spcPts val="800"/>
              </a:spcAft>
              <a:buClr>
                <a:srgbClr val="003C54"/>
              </a:buClr>
              <a:buFont typeface="Arial" panose="020B0604020202020204" pitchFamily="34" charset="0"/>
              <a:buChar char="•"/>
              <a:defRPr sz="1800">
                <a:latin typeface="Helvetica" panose="020B0604020202020204" pitchFamily="34" charset="0"/>
                <a:cs typeface="Helvetica" panose="020B0604020202020204" pitchFamily="34" charset="0"/>
              </a:defRPr>
            </a:lvl3pPr>
            <a:lvl4pPr marL="16002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4pPr>
            <a:lvl5pPr marL="20574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587240"/>
            <a:ext cx="8153400" cy="914400"/>
          </a:xfrm>
          <a:prstGeom prst="rect">
            <a:avLst/>
          </a:prstGeom>
        </p:spPr>
        <p:txBody>
          <a:bodyPr/>
          <a:lstStyle>
            <a:lvl1pPr marL="0" indent="0">
              <a:spcAft>
                <a:spcPts val="800"/>
              </a:spcAft>
              <a:buNone/>
              <a:defRPr sz="2400">
                <a:latin typeface="Helvetica" panose="020B0604020202020204" pitchFamily="34" charset="0"/>
                <a:cs typeface="Helvetica" panose="020B0604020202020204" pitchFamily="34" charset="0"/>
              </a:defRPr>
            </a:lvl1pPr>
            <a:lvl2pPr marL="742950" indent="-285750">
              <a:spcAft>
                <a:spcPts val="800"/>
              </a:spcAft>
              <a:buClr>
                <a:srgbClr val="003C54"/>
              </a:buClr>
              <a:buFont typeface="Arial" panose="020B0604020202020204" pitchFamily="34" charset="0"/>
              <a:buChar char="•"/>
              <a:defRPr sz="2000">
                <a:latin typeface="Helvetica" panose="020B0604020202020204" pitchFamily="34" charset="0"/>
                <a:cs typeface="Helvetica" panose="020B0604020202020204" pitchFamily="34" charset="0"/>
              </a:defRPr>
            </a:lvl2pPr>
            <a:lvl3pPr marL="1143000" indent="-228600">
              <a:spcAft>
                <a:spcPts val="800"/>
              </a:spcAft>
              <a:buClr>
                <a:srgbClr val="003C54"/>
              </a:buClr>
              <a:buFont typeface="Arial" panose="020B0604020202020204" pitchFamily="34" charset="0"/>
              <a:buChar char="•"/>
              <a:defRPr sz="1800">
                <a:latin typeface="Helvetica" panose="020B0604020202020204" pitchFamily="34" charset="0"/>
                <a:cs typeface="Helvetica" panose="020B0604020202020204" pitchFamily="34" charset="0"/>
              </a:defRPr>
            </a:lvl3pPr>
            <a:lvl4pPr marL="16002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4pPr>
            <a:lvl5pPr marL="20574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533400" y="5654040"/>
            <a:ext cx="8153400" cy="762000"/>
          </a:xfrm>
          <a:prstGeom prst="rect">
            <a:avLst/>
          </a:prstGeom>
        </p:spPr>
        <p:txBody>
          <a:bodyPr/>
          <a:lstStyle>
            <a:lvl1pPr marL="0" indent="0">
              <a:spcAft>
                <a:spcPts val="800"/>
              </a:spcAft>
              <a:buNone/>
              <a:defRPr sz="2400">
                <a:latin typeface="Helvetica" panose="020B0604020202020204" pitchFamily="34" charset="0"/>
                <a:cs typeface="Helvetica" panose="020B0604020202020204" pitchFamily="34" charset="0"/>
              </a:defRPr>
            </a:lvl1pPr>
            <a:lvl2pPr marL="742950" indent="-285750">
              <a:spcAft>
                <a:spcPts val="800"/>
              </a:spcAft>
              <a:buClr>
                <a:srgbClr val="003C54"/>
              </a:buClr>
              <a:buFont typeface="Arial" panose="020B0604020202020204" pitchFamily="34" charset="0"/>
              <a:buChar char="•"/>
              <a:defRPr sz="2000">
                <a:latin typeface="Helvetica" panose="020B0604020202020204" pitchFamily="34" charset="0"/>
                <a:cs typeface="Helvetica" panose="020B0604020202020204" pitchFamily="34" charset="0"/>
              </a:defRPr>
            </a:lvl2pPr>
            <a:lvl3pPr marL="1143000" indent="-228600">
              <a:spcAft>
                <a:spcPts val="800"/>
              </a:spcAft>
              <a:buClr>
                <a:srgbClr val="003C54"/>
              </a:buClr>
              <a:buFont typeface="Arial" panose="020B0604020202020204" pitchFamily="34" charset="0"/>
              <a:buChar char="•"/>
              <a:defRPr sz="1800">
                <a:latin typeface="Helvetica" panose="020B0604020202020204" pitchFamily="34" charset="0"/>
                <a:cs typeface="Helvetica" panose="020B0604020202020204" pitchFamily="34" charset="0"/>
              </a:defRPr>
            </a:lvl3pPr>
            <a:lvl4pPr marL="16002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4pPr>
            <a:lvl5pPr marL="2057400" indent="-228600">
              <a:spcAft>
                <a:spcPts val="800"/>
              </a:spcAft>
              <a:buClr>
                <a:srgbClr val="003C54"/>
              </a:buClr>
              <a:buFont typeface="Arial" panose="020B0604020202020204" pitchFamily="34" charset="0"/>
              <a:buChar char="•"/>
              <a:defRPr sz="1600">
                <a:latin typeface="Helvetica" panose="020B0604020202020204" pitchFamily="34" charset="0"/>
                <a:cs typeface="Helvetica"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hoto Credit"/>
          <p:cNvSpPr>
            <a:spLocks noGrp="1"/>
          </p:cNvSpPr>
          <p:nvPr>
            <p:ph type="body" sz="quarter" idx="16" hasCustomPrompt="1"/>
          </p:nvPr>
        </p:nvSpPr>
        <p:spPr>
          <a:xfrm>
            <a:off x="5486400" y="6705600"/>
            <a:ext cx="3657600" cy="152400"/>
          </a:xfrm>
          <a:prstGeom prst="rect">
            <a:avLst/>
          </a:prstGeom>
        </p:spPr>
        <p:txBody>
          <a:bodyPr wrap="none" lIns="0" tIns="0" rIns="45720" bIns="0"/>
          <a:lstStyle>
            <a:lvl1pPr marL="0" indent="0" algn="r">
              <a:buNone/>
              <a:defRPr sz="800" baseline="0">
                <a:solidFill>
                  <a:schemeClr val="bg1"/>
                </a:solidFill>
                <a:latin typeface="Helvetica" panose="020B0604020202020204" pitchFamily="34" charset="0"/>
                <a:cs typeface="Helvetica" panose="020B0604020202020204" pitchFamily="34" charset="0"/>
              </a:defRPr>
            </a:lvl1pPr>
            <a:lvl5pPr>
              <a:defRPr/>
            </a:lvl5pPr>
          </a:lstStyle>
          <a:p>
            <a:pPr lvl="0"/>
            <a:r>
              <a:rPr lang="en-US" dirty="0"/>
              <a:t>Insert Photo Credit Here</a:t>
            </a:r>
          </a:p>
        </p:txBody>
      </p:sp>
      <p:sp>
        <p:nvSpPr>
          <p:cNvPr id="17" name="Jump Link">
            <a:extLst>
              <a:ext uri="{FF2B5EF4-FFF2-40B4-BE49-F238E27FC236}">
                <a16:creationId xmlns:a16="http://schemas.microsoft.com/office/drawing/2014/main" id="{DE2E0F8C-626D-47BD-A6DF-2C607E053B44}"/>
              </a:ext>
            </a:extLst>
          </p:cNvPr>
          <p:cNvSpPr>
            <a:spLocks noGrp="1"/>
          </p:cNvSpPr>
          <p:nvPr>
            <p:ph type="body" sz="quarter" idx="20" hasCustomPrompt="1"/>
          </p:nvPr>
        </p:nvSpPr>
        <p:spPr>
          <a:xfrm>
            <a:off x="3886200" y="6396100"/>
            <a:ext cx="1371600" cy="99950"/>
          </a:xfrm>
          <a:prstGeom prst="rect">
            <a:avLst/>
          </a:prstGeom>
        </p:spPr>
        <p:txBody>
          <a:bodyPr lIns="0" tIns="0" rIns="0" bIns="0"/>
          <a:lstStyle>
            <a:lvl1pPr marL="0" indent="0" algn="ctr">
              <a:buNone/>
              <a:defRPr sz="800">
                <a:latin typeface="Helvetica" panose="020B0604020202020204" pitchFamily="34" charset="0"/>
                <a:cs typeface="Helvetica" panose="020B0604020202020204" pitchFamily="34" charset="0"/>
              </a:defRPr>
            </a:lvl1pPr>
          </a:lstStyle>
          <a:p>
            <a:pPr lvl="0"/>
            <a:r>
              <a:rPr lang="en-US" dirty="0"/>
              <a:t>Jump to long image description</a:t>
            </a:r>
          </a:p>
        </p:txBody>
      </p:sp>
      <p:sp>
        <p:nvSpPr>
          <p:cNvPr id="13" name="Text Placeholder 3">
            <a:extLst>
              <a:ext uri="{FF2B5EF4-FFF2-40B4-BE49-F238E27FC236}">
                <a16:creationId xmlns:a16="http://schemas.microsoft.com/office/drawing/2014/main" id="{4A39D46A-6E19-44CB-AE38-D8D4054A4A7E}"/>
              </a:ext>
            </a:extLst>
          </p:cNvPr>
          <p:cNvSpPr>
            <a:spLocks noGrp="1"/>
          </p:cNvSpPr>
          <p:nvPr>
            <p:ph type="body" sz="quarter" idx="17" hasCustomPrompt="1"/>
          </p:nvPr>
        </p:nvSpPr>
        <p:spPr>
          <a:xfrm>
            <a:off x="7696200" y="6234050"/>
            <a:ext cx="1371600" cy="319150"/>
          </a:xfrm>
          <a:prstGeom prst="rect">
            <a:avLst/>
          </a:prstGeom>
        </p:spPr>
        <p:txBody>
          <a:bodyPr/>
          <a:lstStyle>
            <a:lvl1pPr marL="0" indent="0" algn="r">
              <a:buNone/>
              <a:defRPr sz="2000" b="1">
                <a:solidFill>
                  <a:srgbClr val="003C54"/>
                </a:solidFill>
                <a:latin typeface="Helvetica" panose="020B0604020202020204" pitchFamily="34" charset="0"/>
                <a:cs typeface="Helvetica" panose="020B0604020202020204" pitchFamily="34" charset="0"/>
              </a:defRPr>
            </a:lvl1pPr>
          </a:lstStyle>
          <a:p>
            <a:pPr lvl="0"/>
            <a:r>
              <a:rPr lang="en-US" dirty="0"/>
              <a:t>LO 2-5</a:t>
            </a:r>
          </a:p>
        </p:txBody>
      </p:sp>
    </p:spTree>
    <p:extLst>
      <p:ext uri="{BB962C8B-B14F-4D97-AF65-F5344CB8AC3E}">
        <p14:creationId xmlns:p14="http://schemas.microsoft.com/office/powerpoint/2010/main" val="1191766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gif"/><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0" y="0"/>
            <a:ext cx="762000" cy="762000"/>
          </a:xfrm>
          <a:prstGeom prst="rect">
            <a:avLst/>
          </a:prstGeom>
        </p:spPr>
      </p:pic>
      <p:pic>
        <p:nvPicPr>
          <p:cNvPr id="2" name="MH Tagline" descr="Tag line: Because learning changes everythi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0" y="6257775"/>
            <a:ext cx="3371850" cy="476250"/>
          </a:xfrm>
          <a:prstGeom prst="rect">
            <a:avLst/>
          </a:prstGeom>
        </p:spPr>
      </p:pic>
    </p:spTree>
    <p:extLst>
      <p:ext uri="{BB962C8B-B14F-4D97-AF65-F5344CB8AC3E}">
        <p14:creationId xmlns:p14="http://schemas.microsoft.com/office/powerpoint/2010/main" val="2452188909"/>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61C9BBB-0ED1-4734-BE02-3FB672444898}"/>
              </a:ext>
            </a:extLst>
          </p:cNvPr>
          <p:cNvSpPr/>
          <p:nvPr userDrawn="1"/>
        </p:nvSpPr>
        <p:spPr>
          <a:xfrm>
            <a:off x="0" y="6705600"/>
            <a:ext cx="9144000" cy="152400"/>
          </a:xfrm>
          <a:prstGeom prst="rect">
            <a:avLst/>
          </a:prstGeom>
          <a:solidFill>
            <a:srgbClr val="003C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Copyright" descr="©McGraw-Hill Education"/>
          <p:cNvSpPr txBox="1">
            <a:spLocks/>
          </p:cNvSpPr>
          <p:nvPr/>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©McGraw-Hill Education.</a:t>
            </a:r>
          </a:p>
        </p:txBody>
      </p:sp>
      <p:grpSp>
        <p:nvGrpSpPr>
          <p:cNvPr id="9" name="Group 8">
            <a:extLst>
              <a:ext uri="{FF2B5EF4-FFF2-40B4-BE49-F238E27FC236}">
                <a16:creationId xmlns:a16="http://schemas.microsoft.com/office/drawing/2014/main" id="{EC831BF9-B236-4CCB-BB5E-21E48194F757}"/>
              </a:ext>
            </a:extLst>
          </p:cNvPr>
          <p:cNvGrpSpPr/>
          <p:nvPr userDrawn="1"/>
        </p:nvGrpSpPr>
        <p:grpSpPr>
          <a:xfrm>
            <a:off x="7877175" y="-1266825"/>
            <a:ext cx="2533650" cy="2533650"/>
            <a:chOff x="1570616" y="3372857"/>
            <a:chExt cx="2533650" cy="2533650"/>
          </a:xfrm>
        </p:grpSpPr>
        <p:sp>
          <p:nvSpPr>
            <p:cNvPr id="12" name="Partial Circle 11">
              <a:extLst>
                <a:ext uri="{FF2B5EF4-FFF2-40B4-BE49-F238E27FC236}">
                  <a16:creationId xmlns:a16="http://schemas.microsoft.com/office/drawing/2014/main" id="{D431AA45-5DB5-493E-9E74-D30E52698531}"/>
                </a:ext>
              </a:extLst>
            </p:cNvPr>
            <p:cNvSpPr/>
            <p:nvPr userDrawn="1"/>
          </p:nvSpPr>
          <p:spPr>
            <a:xfrm rot="5400000">
              <a:off x="1570616" y="3372857"/>
              <a:ext cx="2533650" cy="2533650"/>
            </a:xfrm>
            <a:prstGeom prst="pie">
              <a:avLst>
                <a:gd name="adj1" fmla="val 0"/>
                <a:gd name="adj2" fmla="val 5387784"/>
              </a:avLst>
            </a:prstGeom>
            <a:solidFill>
              <a:srgbClr val="EAF4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 name="Partial Circle 12">
              <a:extLst>
                <a:ext uri="{FF2B5EF4-FFF2-40B4-BE49-F238E27FC236}">
                  <a16:creationId xmlns:a16="http://schemas.microsoft.com/office/drawing/2014/main" id="{AE7DDDC9-9604-4632-A8AA-208424EAB657}"/>
                </a:ext>
              </a:extLst>
            </p:cNvPr>
            <p:cNvSpPr/>
            <p:nvPr userDrawn="1"/>
          </p:nvSpPr>
          <p:spPr>
            <a:xfrm rot="5400000">
              <a:off x="1853788" y="3656030"/>
              <a:ext cx="1967305" cy="1967305"/>
            </a:xfrm>
            <a:prstGeom prst="pie">
              <a:avLst>
                <a:gd name="adj1" fmla="val 0"/>
                <a:gd name="adj2" fmla="val 5387784"/>
              </a:avLst>
            </a:prstGeom>
            <a:solidFill>
              <a:srgbClr val="D6E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 name="Partial Circle 13">
              <a:extLst>
                <a:ext uri="{FF2B5EF4-FFF2-40B4-BE49-F238E27FC236}">
                  <a16:creationId xmlns:a16="http://schemas.microsoft.com/office/drawing/2014/main" id="{AC0C7161-FAC6-4DCA-B49A-91E5ECB1B249}"/>
                </a:ext>
              </a:extLst>
            </p:cNvPr>
            <p:cNvSpPr/>
            <p:nvPr userDrawn="1"/>
          </p:nvSpPr>
          <p:spPr>
            <a:xfrm rot="5400000">
              <a:off x="2122058" y="3924300"/>
              <a:ext cx="1430767" cy="1430767"/>
            </a:xfrm>
            <a:prstGeom prst="pie">
              <a:avLst>
                <a:gd name="adj1" fmla="val 0"/>
                <a:gd name="adj2" fmla="val 5387784"/>
              </a:avLst>
            </a:prstGeom>
            <a:solidFill>
              <a:srgbClr val="9ECDE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 name="Partial Circle 14">
              <a:extLst>
                <a:ext uri="{FF2B5EF4-FFF2-40B4-BE49-F238E27FC236}">
                  <a16:creationId xmlns:a16="http://schemas.microsoft.com/office/drawing/2014/main" id="{E8B96169-EA6B-4055-A0A4-9D674AE44693}"/>
                </a:ext>
              </a:extLst>
            </p:cNvPr>
            <p:cNvSpPr/>
            <p:nvPr userDrawn="1"/>
          </p:nvSpPr>
          <p:spPr>
            <a:xfrm rot="5400000">
              <a:off x="2397778" y="4200020"/>
              <a:ext cx="879326" cy="879326"/>
            </a:xfrm>
            <a:prstGeom prst="pie">
              <a:avLst>
                <a:gd name="adj1" fmla="val 0"/>
                <a:gd name="adj2" fmla="val 5387784"/>
              </a:avLst>
            </a:prstGeom>
            <a:solidFill>
              <a:srgbClr val="24A8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1752600797"/>
      </p:ext>
    </p:extLst>
  </p:cSld>
  <p:clrMap bg1="lt1" tx1="dk1" bg2="lt2" tx2="dk2" accent1="accent1" accent2="accent2" accent3="accent3" accent4="accent4" accent5="accent5" accent6="accent6" hlink="hlink" folHlink="folHlink"/>
  <p:sldLayoutIdLst>
    <p:sldLayoutId id="2147483803" r:id="rId1"/>
    <p:sldLayoutId id="2147483807" r:id="rId2"/>
    <p:sldLayoutId id="2147483809" r:id="rId3"/>
    <p:sldLayoutId id="2147483811" r:id="rId4"/>
    <p:sldLayoutId id="2147483812" r:id="rId5"/>
    <p:sldLayoutId id="2147483817" r:id="rId6"/>
    <p:sldLayoutId id="2147483822" r:id="rId7"/>
    <p:sldLayoutId id="2147483813" r:id="rId8"/>
    <p:sldLayoutId id="2147483814" r:id="rId9"/>
    <p:sldLayoutId id="2147483815" r:id="rId10"/>
    <p:sldLayoutId id="2147483816"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AF4FB"/>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61C9BBB-0ED1-4734-BE02-3FB672444898}"/>
              </a:ext>
            </a:extLst>
          </p:cNvPr>
          <p:cNvSpPr/>
          <p:nvPr userDrawn="1"/>
        </p:nvSpPr>
        <p:spPr>
          <a:xfrm>
            <a:off x="0" y="6705600"/>
            <a:ext cx="9144000" cy="152400"/>
          </a:xfrm>
          <a:prstGeom prst="rect">
            <a:avLst/>
          </a:prstGeom>
          <a:solidFill>
            <a:srgbClr val="003C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Copyright" descr="©McGraw-Hill Education"/>
          <p:cNvSpPr txBox="1">
            <a:spLocks/>
          </p:cNvSpPr>
          <p:nvPr/>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©McGraw-Hill Education.</a:t>
            </a:r>
          </a:p>
        </p:txBody>
      </p:sp>
    </p:spTree>
    <p:extLst>
      <p:ext uri="{BB962C8B-B14F-4D97-AF65-F5344CB8AC3E}">
        <p14:creationId xmlns:p14="http://schemas.microsoft.com/office/powerpoint/2010/main" val="3549693483"/>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Copyright" descr="©McGraw-Hill Education"/>
          <p:cNvSpPr txBox="1">
            <a:spLocks/>
          </p:cNvSpPr>
          <p:nvPr/>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tx1"/>
                </a:solidFill>
                <a:effectLst/>
                <a:latin typeface="+mn-lt"/>
                <a:ea typeface="+mn-ea"/>
                <a:cs typeface="+mn-cs"/>
              </a:rPr>
              <a:t>©McGraw-Hill Education.</a:t>
            </a:r>
          </a:p>
        </p:txBody>
      </p:sp>
    </p:spTree>
    <p:extLst>
      <p:ext uri="{BB962C8B-B14F-4D97-AF65-F5344CB8AC3E}">
        <p14:creationId xmlns:p14="http://schemas.microsoft.com/office/powerpoint/2010/main" val="247174622"/>
      </p:ext>
    </p:extLst>
  </p:cSld>
  <p:clrMap bg1="lt1" tx1="dk1" bg2="lt2" tx2="dk2" accent1="accent1" accent2="accent2" accent3="accent3" accent4="accent4" accent5="accent5" accent6="accent6" hlink="hlink" folHlink="folHlink"/>
  <p:sldLayoutIdLst>
    <p:sldLayoutId id="2147483754"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slide" Target="slide23.xml"/><Relationship Id="rId5" Type="http://schemas.openxmlformats.org/officeDocument/2006/relationships/slide" Target="slide19.xml"/><Relationship Id="rId4" Type="http://schemas.openxmlformats.org/officeDocument/2006/relationships/slide" Target="slide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ctrTitle"/>
          </p:nvPr>
        </p:nvSpPr>
        <p:spPr/>
        <p:txBody>
          <a:bodyPr/>
          <a:lstStyle/>
          <a:p>
            <a:r>
              <a:rPr lang="en-US" altLang="en-US" dirty="0"/>
              <a:t>Chapter 2</a:t>
            </a:r>
          </a:p>
        </p:txBody>
      </p:sp>
      <p:sp>
        <p:nvSpPr>
          <p:cNvPr id="2" name="Text Placeholder 1"/>
          <p:cNvSpPr>
            <a:spLocks noGrp="1"/>
          </p:cNvSpPr>
          <p:nvPr>
            <p:ph type="body" sz="quarter" idx="10"/>
          </p:nvPr>
        </p:nvSpPr>
        <p:spPr/>
        <p:txBody>
          <a:bodyPr/>
          <a:lstStyle/>
          <a:p>
            <a:r>
              <a:rPr lang="en-US" altLang="en-US" dirty="0"/>
              <a:t>Understanding Economics and How It Affects Business</a:t>
            </a:r>
            <a:endParaRPr lang="en-US" dirty="0"/>
          </a:p>
        </p:txBody>
      </p:sp>
      <p:pic>
        <p:nvPicPr>
          <p:cNvPr id="5" name="Picture 4" descr="Front cover of Understanding Business twelfth edition by Nickels, McHugh, and McHugh.">
            <a:extLst>
              <a:ext uri="{FF2B5EF4-FFF2-40B4-BE49-F238E27FC236}">
                <a16:creationId xmlns:a16="http://schemas.microsoft.com/office/drawing/2014/main" id="{E02722BA-D36B-49DE-8B6F-0C7FD5F4CE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91726" y="838200"/>
            <a:ext cx="3815475" cy="4851372"/>
          </a:xfrm>
          <a:prstGeom prst="rect">
            <a:avLst/>
          </a:prstGeom>
          <a:ln>
            <a:solidFill>
              <a:schemeClr val="tx1"/>
            </a:solidFill>
          </a:ln>
          <a:effectLst>
            <a:outerShdw blurRad="190500" dist="228600" dir="2700000" algn="tl" rotWithShape="0">
              <a:prstClr val="black">
                <a:alpha val="30000"/>
              </a:prst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ltLang="en-US" dirty="0"/>
              <a:t>Understanding Free-Market Capitalism </a:t>
            </a:r>
            <a:r>
              <a:rPr lang="en-US" altLang="en-US" sz="2000" dirty="0"/>
              <a:t>3 of 9</a:t>
            </a:r>
            <a:endParaRPr lang="en-US" dirty="0"/>
          </a:p>
        </p:txBody>
      </p:sp>
      <p:sp>
        <p:nvSpPr>
          <p:cNvPr id="4" name="Text Placeholder 3">
            <a:extLst>
              <a:ext uri="{FF2B5EF4-FFF2-40B4-BE49-F238E27FC236}">
                <a16:creationId xmlns:a16="http://schemas.microsoft.com/office/drawing/2014/main" id="{DF239391-5805-4195-A359-329D119FD92A}"/>
              </a:ext>
            </a:extLst>
          </p:cNvPr>
          <p:cNvSpPr>
            <a:spLocks noGrp="1"/>
          </p:cNvSpPr>
          <p:nvPr>
            <p:ph type="body" sz="quarter" idx="17"/>
          </p:nvPr>
        </p:nvSpPr>
        <p:spPr/>
        <p:txBody>
          <a:bodyPr/>
          <a:lstStyle/>
          <a:p>
            <a:r>
              <a:rPr lang="en-US" dirty="0"/>
              <a:t>LO 2-2</a:t>
            </a:r>
          </a:p>
        </p:txBody>
      </p:sp>
      <p:sp>
        <p:nvSpPr>
          <p:cNvPr id="8" name="Content Placeholder 7"/>
          <p:cNvSpPr>
            <a:spLocks noGrp="1"/>
          </p:cNvSpPr>
          <p:nvPr>
            <p:ph idx="1"/>
          </p:nvPr>
        </p:nvSpPr>
        <p:spPr>
          <a:xfrm>
            <a:off x="457200" y="1462150"/>
            <a:ext cx="8229600" cy="4938650"/>
          </a:xfrm>
        </p:spPr>
        <p:txBody>
          <a:bodyPr/>
          <a:lstStyle/>
          <a:p>
            <a:r>
              <a:rPr lang="en-US" altLang="en-US" dirty="0"/>
              <a:t>Capitalism’s Four Basic Rights</a:t>
            </a:r>
          </a:p>
          <a:p>
            <a:pPr marL="914400" lvl="1" indent="-457200">
              <a:buFont typeface="+mj-lt"/>
              <a:buAutoNum type="arabicPeriod"/>
            </a:pPr>
            <a:r>
              <a:rPr lang="en-US" altLang="en-US" dirty="0"/>
              <a:t>The right to own private property</a:t>
            </a:r>
          </a:p>
          <a:p>
            <a:pPr marL="914400" lvl="1" indent="-457200">
              <a:buFont typeface="+mj-lt"/>
              <a:buAutoNum type="arabicPeriod"/>
            </a:pPr>
            <a:r>
              <a:rPr lang="en-US" altLang="en-US" dirty="0"/>
              <a:t>The right to own a business and keep all that business’s </a:t>
            </a:r>
            <a:r>
              <a:rPr lang="en-US" altLang="ja-JP" dirty="0"/>
              <a:t>profits</a:t>
            </a:r>
          </a:p>
          <a:p>
            <a:pPr marL="914400" lvl="1" indent="-457200">
              <a:buFont typeface="+mj-lt"/>
              <a:buAutoNum type="arabicPeriod"/>
            </a:pPr>
            <a:r>
              <a:rPr lang="en-US" altLang="en-US" dirty="0"/>
              <a:t>The right to freedom of competition</a:t>
            </a:r>
          </a:p>
          <a:p>
            <a:pPr marL="914400" lvl="1" indent="-457200">
              <a:buFont typeface="+mj-lt"/>
              <a:buAutoNum type="arabicPeriod"/>
            </a:pPr>
            <a:r>
              <a:rPr lang="en-US" altLang="en-US" dirty="0"/>
              <a:t>The right to freedom of choice</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tLang="en-US" dirty="0"/>
              <a:t>Understanding Free-Market Capitalism </a:t>
            </a:r>
            <a:r>
              <a:rPr lang="en-US" altLang="en-US" sz="2000" dirty="0"/>
              <a:t>4 of 9</a:t>
            </a:r>
            <a:endParaRPr lang="en-US" dirty="0"/>
          </a:p>
        </p:txBody>
      </p:sp>
      <p:sp>
        <p:nvSpPr>
          <p:cNvPr id="3" name="Text Placeholder 2">
            <a:extLst>
              <a:ext uri="{FF2B5EF4-FFF2-40B4-BE49-F238E27FC236}">
                <a16:creationId xmlns:a16="http://schemas.microsoft.com/office/drawing/2014/main" id="{BDCB12FF-B3CD-4F33-AFA5-F1C0D7791F48}"/>
              </a:ext>
            </a:extLst>
          </p:cNvPr>
          <p:cNvSpPr>
            <a:spLocks noGrp="1"/>
          </p:cNvSpPr>
          <p:nvPr>
            <p:ph type="body" sz="quarter" idx="17"/>
          </p:nvPr>
        </p:nvSpPr>
        <p:spPr/>
        <p:txBody>
          <a:bodyPr/>
          <a:lstStyle/>
          <a:p>
            <a:r>
              <a:rPr lang="en-US" dirty="0"/>
              <a:t>LO 2-2</a:t>
            </a:r>
          </a:p>
        </p:txBody>
      </p:sp>
      <p:sp>
        <p:nvSpPr>
          <p:cNvPr id="10" name="Content Placeholder 9"/>
          <p:cNvSpPr>
            <a:spLocks noGrp="1"/>
          </p:cNvSpPr>
          <p:nvPr>
            <p:ph idx="1"/>
          </p:nvPr>
        </p:nvSpPr>
        <p:spPr>
          <a:xfrm>
            <a:off x="457200" y="1462150"/>
            <a:ext cx="8229600" cy="4924300"/>
          </a:xfrm>
        </p:spPr>
        <p:txBody>
          <a:bodyPr/>
          <a:lstStyle/>
          <a:p>
            <a:r>
              <a:rPr lang="en-US" altLang="en-US" dirty="0"/>
              <a:t>Roosevelt’s (FDR’s) Four Additional Freedoms</a:t>
            </a:r>
          </a:p>
          <a:p>
            <a:pPr marL="914400" lvl="1" indent="-457200">
              <a:buFont typeface="+mj-lt"/>
              <a:buAutoNum type="arabicPeriod"/>
            </a:pPr>
            <a:r>
              <a:rPr lang="en-US" altLang="en-US" dirty="0"/>
              <a:t>Freedom of speech and expression</a:t>
            </a:r>
          </a:p>
          <a:p>
            <a:pPr marL="914400" lvl="1" indent="-457200">
              <a:buFont typeface="+mj-lt"/>
              <a:buAutoNum type="arabicPeriod"/>
            </a:pPr>
            <a:r>
              <a:rPr lang="en-US" altLang="en-US" dirty="0"/>
              <a:t>Freedom to worship in your own way</a:t>
            </a:r>
          </a:p>
          <a:p>
            <a:pPr marL="914400" lvl="1" indent="-457200">
              <a:buFont typeface="+mj-lt"/>
              <a:buAutoNum type="arabicPeriod"/>
            </a:pPr>
            <a:r>
              <a:rPr lang="en-US" altLang="en-US" dirty="0"/>
              <a:t>Freedom from want</a:t>
            </a:r>
          </a:p>
          <a:p>
            <a:pPr marL="914400" lvl="1" indent="-457200">
              <a:buFont typeface="+mj-lt"/>
              <a:buAutoNum type="arabicPeriod"/>
            </a:pPr>
            <a:r>
              <a:rPr lang="en-US" altLang="en-US" dirty="0"/>
              <a:t>Freedom from fear</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ltLang="en-US" dirty="0"/>
              <a:t>Understanding Free-Market Capitalism </a:t>
            </a:r>
            <a:r>
              <a:rPr lang="en-US" altLang="en-US" sz="2000" dirty="0"/>
              <a:t>5 of 9</a:t>
            </a:r>
            <a:endParaRPr lang="en-US" dirty="0"/>
          </a:p>
        </p:txBody>
      </p:sp>
      <p:sp>
        <p:nvSpPr>
          <p:cNvPr id="3" name="Text Placeholder 2">
            <a:extLst>
              <a:ext uri="{FF2B5EF4-FFF2-40B4-BE49-F238E27FC236}">
                <a16:creationId xmlns:a16="http://schemas.microsoft.com/office/drawing/2014/main" id="{D7A4BD8E-FF2D-4686-8C7B-327B59B2D78A}"/>
              </a:ext>
            </a:extLst>
          </p:cNvPr>
          <p:cNvSpPr>
            <a:spLocks noGrp="1"/>
          </p:cNvSpPr>
          <p:nvPr>
            <p:ph type="body" sz="quarter" idx="17"/>
          </p:nvPr>
        </p:nvSpPr>
        <p:spPr/>
        <p:txBody>
          <a:bodyPr/>
          <a:lstStyle/>
          <a:p>
            <a:r>
              <a:rPr lang="en-US" dirty="0"/>
              <a:t>LO 2-2</a:t>
            </a:r>
          </a:p>
        </p:txBody>
      </p:sp>
      <p:sp>
        <p:nvSpPr>
          <p:cNvPr id="5" name="Content Placeholder 4"/>
          <p:cNvSpPr>
            <a:spLocks noGrp="1"/>
          </p:cNvSpPr>
          <p:nvPr>
            <p:ph idx="1"/>
          </p:nvPr>
        </p:nvSpPr>
        <p:spPr>
          <a:xfrm>
            <a:off x="457200" y="1462150"/>
            <a:ext cx="8229600" cy="4933950"/>
          </a:xfrm>
        </p:spPr>
        <p:txBody>
          <a:bodyPr/>
          <a:lstStyle/>
          <a:p>
            <a:r>
              <a:rPr lang="en-US" altLang="en-US" dirty="0"/>
              <a:t>How Free Markets Work</a:t>
            </a:r>
          </a:p>
          <a:p>
            <a:pPr lvl="1"/>
            <a:r>
              <a:rPr lang="en-US" altLang="en-US" b="1" dirty="0"/>
              <a:t>Free market </a:t>
            </a:r>
            <a:r>
              <a:rPr lang="en-US" altLang="en-US" dirty="0"/>
              <a:t>— Decisions about what and how much to produce are made by the market.</a:t>
            </a:r>
          </a:p>
          <a:p>
            <a:pPr lvl="2"/>
            <a:r>
              <a:rPr lang="en-US" altLang="en-US" dirty="0"/>
              <a:t>Consumers send signals about what they like and how they like it.</a:t>
            </a:r>
          </a:p>
          <a:p>
            <a:pPr lvl="2"/>
            <a:r>
              <a:rPr lang="en-US" altLang="en-US" dirty="0"/>
              <a:t>Price tells companies how much of a product they should produce.</a:t>
            </a:r>
          </a:p>
          <a:p>
            <a:pPr lvl="2"/>
            <a:r>
              <a:rPr lang="en-US" altLang="en-US" dirty="0"/>
              <a:t>If something is wanted but hard to get, the price will rise until more products are available.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ltLang="en-US" dirty="0"/>
              <a:t>Understanding Free-Market Capitalism </a:t>
            </a:r>
            <a:r>
              <a:rPr lang="en-US" altLang="en-US" sz="2000" dirty="0"/>
              <a:t>6 of 9</a:t>
            </a:r>
            <a:endParaRPr lang="en-US" dirty="0"/>
          </a:p>
        </p:txBody>
      </p:sp>
      <p:sp>
        <p:nvSpPr>
          <p:cNvPr id="3" name="Text Placeholder 2">
            <a:extLst>
              <a:ext uri="{FF2B5EF4-FFF2-40B4-BE49-F238E27FC236}">
                <a16:creationId xmlns:a16="http://schemas.microsoft.com/office/drawing/2014/main" id="{5AF5F747-FC5A-45D1-9BA6-988152B49B33}"/>
              </a:ext>
            </a:extLst>
          </p:cNvPr>
          <p:cNvSpPr>
            <a:spLocks noGrp="1"/>
          </p:cNvSpPr>
          <p:nvPr>
            <p:ph type="body" sz="quarter" idx="17"/>
          </p:nvPr>
        </p:nvSpPr>
        <p:spPr/>
        <p:txBody>
          <a:bodyPr/>
          <a:lstStyle/>
          <a:p>
            <a:r>
              <a:rPr lang="en-US" dirty="0"/>
              <a:t>LO 2-2</a:t>
            </a:r>
          </a:p>
        </p:txBody>
      </p:sp>
      <p:sp>
        <p:nvSpPr>
          <p:cNvPr id="27655" name="TextBox 13"/>
          <p:cNvSpPr>
            <a:spLocks noGrp="1" noChangeArrowheads="1"/>
          </p:cNvSpPr>
          <p:nvPr>
            <p:ph idx="1"/>
          </p:nvPr>
        </p:nvSpPr>
        <p:spPr>
          <a:xfrm>
            <a:off x="457200" y="1462150"/>
            <a:ext cx="8229600" cy="4933950"/>
          </a:xfrm>
        </p:spPr>
        <p:txBody>
          <a:bodyPr/>
          <a:lstStyle/>
          <a:p>
            <a:r>
              <a:rPr lang="en-US" altLang="en-US" dirty="0"/>
              <a:t>How Prices Are Determined</a:t>
            </a:r>
          </a:p>
          <a:p>
            <a:pPr lvl="1"/>
            <a:r>
              <a:rPr lang="en-US" altLang="en-US" dirty="0"/>
              <a:t>A seller may want to sell shirts for $50, but only a few people may buy them at that price.</a:t>
            </a:r>
          </a:p>
          <a:p>
            <a:pPr lvl="1"/>
            <a:r>
              <a:rPr lang="en-US" altLang="en-US" dirty="0"/>
              <a:t>If the seller lowers the price, quantity demanded increases.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92FC-3448-44A8-B073-92E8F89E87A0}"/>
              </a:ext>
            </a:extLst>
          </p:cNvPr>
          <p:cNvSpPr>
            <a:spLocks noGrp="1"/>
          </p:cNvSpPr>
          <p:nvPr>
            <p:ph type="title"/>
          </p:nvPr>
        </p:nvSpPr>
        <p:spPr/>
        <p:txBody>
          <a:bodyPr/>
          <a:lstStyle/>
          <a:p>
            <a:r>
              <a:rPr lang="en-US" altLang="en-US" dirty="0"/>
              <a:t>Understanding Free-Market Capitalism </a:t>
            </a:r>
            <a:r>
              <a:rPr lang="en-US" altLang="en-US" sz="2000" dirty="0"/>
              <a:t>7 of 9</a:t>
            </a:r>
            <a:endParaRPr lang="en-US" dirty="0"/>
          </a:p>
        </p:txBody>
      </p:sp>
      <p:sp>
        <p:nvSpPr>
          <p:cNvPr id="6" name="Text Placeholder 5">
            <a:extLst>
              <a:ext uri="{FF2B5EF4-FFF2-40B4-BE49-F238E27FC236}">
                <a16:creationId xmlns:a16="http://schemas.microsoft.com/office/drawing/2014/main" id="{428C73F9-1EA3-492D-9BFE-C78B7E106ECE}"/>
              </a:ext>
            </a:extLst>
          </p:cNvPr>
          <p:cNvSpPr>
            <a:spLocks noGrp="1"/>
          </p:cNvSpPr>
          <p:nvPr>
            <p:ph type="body" sz="quarter" idx="17"/>
          </p:nvPr>
        </p:nvSpPr>
        <p:spPr/>
        <p:txBody>
          <a:bodyPr/>
          <a:lstStyle/>
          <a:p>
            <a:r>
              <a:rPr lang="en-US" dirty="0"/>
              <a:t>LO 2-2</a:t>
            </a:r>
          </a:p>
        </p:txBody>
      </p:sp>
      <p:sp>
        <p:nvSpPr>
          <p:cNvPr id="3" name="Content Placeholder 2">
            <a:extLst>
              <a:ext uri="{FF2B5EF4-FFF2-40B4-BE49-F238E27FC236}">
                <a16:creationId xmlns:a16="http://schemas.microsoft.com/office/drawing/2014/main" id="{06F3BCE1-3533-4C9C-BA9A-61523E802FC3}"/>
              </a:ext>
            </a:extLst>
          </p:cNvPr>
          <p:cNvSpPr>
            <a:spLocks noGrp="1"/>
          </p:cNvSpPr>
          <p:nvPr>
            <p:ph idx="1"/>
          </p:nvPr>
        </p:nvSpPr>
        <p:spPr>
          <a:xfrm>
            <a:off x="457200" y="1462150"/>
            <a:ext cx="8229600" cy="4924300"/>
          </a:xfrm>
        </p:spPr>
        <p:txBody>
          <a:bodyPr/>
          <a:lstStyle/>
          <a:p>
            <a:r>
              <a:rPr lang="en-US" altLang="en-US" b="1" dirty="0"/>
              <a:t>Supply</a:t>
            </a:r>
            <a:r>
              <a:rPr lang="en-US" altLang="en-US" dirty="0"/>
              <a:t> — The quantity of products that manufacturers or owners are willing to sell at different prices at a specific time.</a:t>
            </a:r>
          </a:p>
          <a:p>
            <a:r>
              <a:rPr lang="en-US" altLang="en-US" b="1" dirty="0"/>
              <a:t>Demand</a:t>
            </a:r>
            <a:r>
              <a:rPr lang="en-US" altLang="en-US" dirty="0"/>
              <a:t> — The quantity of products that people are willing to buy at different prices at a specific time.</a:t>
            </a:r>
          </a:p>
          <a:p>
            <a:r>
              <a:rPr lang="en-US" altLang="en-US" b="1" dirty="0"/>
              <a:t>Market price (equilibrium point) </a:t>
            </a:r>
            <a:r>
              <a:rPr lang="en-US" altLang="en-US" dirty="0"/>
              <a:t>– The price determined by supply and demand.</a:t>
            </a:r>
          </a:p>
        </p:txBody>
      </p:sp>
    </p:spTree>
    <p:extLst>
      <p:ext uri="{BB962C8B-B14F-4D97-AF65-F5344CB8AC3E}">
        <p14:creationId xmlns:p14="http://schemas.microsoft.com/office/powerpoint/2010/main" val="3905017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itle 1"/>
          <p:cNvSpPr>
            <a:spLocks noGrp="1"/>
          </p:cNvSpPr>
          <p:nvPr>
            <p:ph type="title"/>
          </p:nvPr>
        </p:nvSpPr>
        <p:spPr/>
        <p:txBody>
          <a:bodyPr/>
          <a:lstStyle/>
          <a:p>
            <a:r>
              <a:rPr lang="en-US" altLang="en-US" dirty="0"/>
              <a:t>Figure 2.1 The Supply Curve at Various Prices</a:t>
            </a:r>
          </a:p>
        </p:txBody>
      </p:sp>
      <p:sp>
        <p:nvSpPr>
          <p:cNvPr id="2" name="Text Placeholder 1">
            <a:extLst>
              <a:ext uri="{FF2B5EF4-FFF2-40B4-BE49-F238E27FC236}">
                <a16:creationId xmlns:a16="http://schemas.microsoft.com/office/drawing/2014/main" id="{41629DC7-4958-41A9-82CA-318B22AFB5F2}"/>
              </a:ext>
            </a:extLst>
          </p:cNvPr>
          <p:cNvSpPr>
            <a:spLocks noGrp="1"/>
          </p:cNvSpPr>
          <p:nvPr>
            <p:ph type="body" sz="quarter" idx="17"/>
          </p:nvPr>
        </p:nvSpPr>
        <p:spPr/>
        <p:txBody>
          <a:bodyPr/>
          <a:lstStyle/>
          <a:p>
            <a:r>
              <a:rPr lang="en-US" dirty="0"/>
              <a:t>LO 2-2</a:t>
            </a:r>
          </a:p>
        </p:txBody>
      </p:sp>
      <p:pic>
        <p:nvPicPr>
          <p:cNvPr id="3" name="Content Placeholder 2" descr="A line graph showing the supply curve.">
            <a:extLst>
              <a:ext uri="{FF2B5EF4-FFF2-40B4-BE49-F238E27FC236}">
                <a16:creationId xmlns:a16="http://schemas.microsoft.com/office/drawing/2014/main" id="{EA183877-D9BC-46E0-95BB-EC1DAF7B6B82}"/>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057400" y="1600200"/>
            <a:ext cx="4547466" cy="4557713"/>
          </a:xfrm>
          <a:prstGeom prst="rect">
            <a:avLst/>
          </a:prstGeom>
        </p:spPr>
      </p:pic>
      <p:sp>
        <p:nvSpPr>
          <p:cNvPr id="7" name="Text Placeholder 6"/>
          <p:cNvSpPr>
            <a:spLocks noGrp="1"/>
          </p:cNvSpPr>
          <p:nvPr>
            <p:ph type="body" sz="quarter" idx="16"/>
          </p:nvPr>
        </p:nvSpPr>
        <p:spPr/>
        <p:txBody>
          <a:bodyPr/>
          <a:lstStyle/>
          <a:p>
            <a:r>
              <a:rPr lang="en-US" dirty="0">
                <a:hlinkClick r:id="" action="ppaction://noaction"/>
              </a:rPr>
              <a:t>Jump to long description in appendix</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itle 1"/>
          <p:cNvSpPr>
            <a:spLocks noGrp="1"/>
          </p:cNvSpPr>
          <p:nvPr>
            <p:ph type="title"/>
          </p:nvPr>
        </p:nvSpPr>
        <p:spPr/>
        <p:txBody>
          <a:bodyPr/>
          <a:lstStyle/>
          <a:p>
            <a:r>
              <a:rPr lang="en-US" altLang="en-US" dirty="0"/>
              <a:t>Figure 2.2 The Demand Curve at Various Prices</a:t>
            </a:r>
          </a:p>
        </p:txBody>
      </p:sp>
      <p:sp>
        <p:nvSpPr>
          <p:cNvPr id="2" name="Text Placeholder 1">
            <a:extLst>
              <a:ext uri="{FF2B5EF4-FFF2-40B4-BE49-F238E27FC236}">
                <a16:creationId xmlns:a16="http://schemas.microsoft.com/office/drawing/2014/main" id="{80E3F280-0756-45F1-8DDD-40342C5BA911}"/>
              </a:ext>
            </a:extLst>
          </p:cNvPr>
          <p:cNvSpPr>
            <a:spLocks noGrp="1"/>
          </p:cNvSpPr>
          <p:nvPr>
            <p:ph type="body" sz="quarter" idx="17"/>
          </p:nvPr>
        </p:nvSpPr>
        <p:spPr/>
        <p:txBody>
          <a:bodyPr/>
          <a:lstStyle/>
          <a:p>
            <a:r>
              <a:rPr lang="en-US" dirty="0"/>
              <a:t>LO 2-2</a:t>
            </a:r>
          </a:p>
        </p:txBody>
      </p:sp>
      <p:pic>
        <p:nvPicPr>
          <p:cNvPr id="3" name="Content Placeholder 2" descr="A line graph showing the demand curve">
            <a:extLst>
              <a:ext uri="{FF2B5EF4-FFF2-40B4-BE49-F238E27FC236}">
                <a16:creationId xmlns:a16="http://schemas.microsoft.com/office/drawing/2014/main" id="{7B89D428-766D-4574-BB03-59BBAE387F88}"/>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905000" y="1516887"/>
            <a:ext cx="4719638" cy="4719638"/>
          </a:xfrm>
          <a:prstGeom prst="rect">
            <a:avLst/>
          </a:prstGeom>
        </p:spPr>
      </p:pic>
      <p:sp>
        <p:nvSpPr>
          <p:cNvPr id="6" name="Text Placeholder 5"/>
          <p:cNvSpPr>
            <a:spLocks noGrp="1"/>
          </p:cNvSpPr>
          <p:nvPr>
            <p:ph type="body" sz="quarter" idx="16"/>
          </p:nvPr>
        </p:nvSpPr>
        <p:spPr/>
        <p:txBody>
          <a:bodyPr/>
          <a:lstStyle/>
          <a:p>
            <a:r>
              <a:rPr lang="en-US" dirty="0">
                <a:hlinkClick r:id="" action="ppaction://noaction"/>
              </a:rPr>
              <a:t>Jump to long description in appendix</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itle 1"/>
          <p:cNvSpPr>
            <a:spLocks noGrp="1"/>
          </p:cNvSpPr>
          <p:nvPr>
            <p:ph type="title"/>
          </p:nvPr>
        </p:nvSpPr>
        <p:spPr/>
        <p:txBody>
          <a:bodyPr/>
          <a:lstStyle/>
          <a:p>
            <a:r>
              <a:rPr lang="en-US" altLang="en-US" dirty="0"/>
              <a:t>Figure 2.3 The Equilibrium Point</a:t>
            </a:r>
          </a:p>
        </p:txBody>
      </p:sp>
      <p:sp>
        <p:nvSpPr>
          <p:cNvPr id="2" name="Text Placeholder 1">
            <a:extLst>
              <a:ext uri="{FF2B5EF4-FFF2-40B4-BE49-F238E27FC236}">
                <a16:creationId xmlns:a16="http://schemas.microsoft.com/office/drawing/2014/main" id="{7189EA54-9188-4F27-8E9D-61BF05E9311B}"/>
              </a:ext>
            </a:extLst>
          </p:cNvPr>
          <p:cNvSpPr>
            <a:spLocks noGrp="1"/>
          </p:cNvSpPr>
          <p:nvPr>
            <p:ph type="body" sz="quarter" idx="17"/>
          </p:nvPr>
        </p:nvSpPr>
        <p:spPr/>
        <p:txBody>
          <a:bodyPr/>
          <a:lstStyle/>
          <a:p>
            <a:r>
              <a:rPr lang="en-US" dirty="0"/>
              <a:t>LO 2-2</a:t>
            </a:r>
          </a:p>
        </p:txBody>
      </p:sp>
      <p:pic>
        <p:nvPicPr>
          <p:cNvPr id="3" name="Content Placeholder 2" descr="A line graph shows the equilibrium point">
            <a:extLst>
              <a:ext uri="{FF2B5EF4-FFF2-40B4-BE49-F238E27FC236}">
                <a16:creationId xmlns:a16="http://schemas.microsoft.com/office/drawing/2014/main" id="{E10B5BDF-339D-4987-ADD7-33E97FCF5CFC}"/>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752600" y="1007362"/>
            <a:ext cx="5239971" cy="5229163"/>
          </a:xfrm>
          <a:prstGeom prst="rect">
            <a:avLst/>
          </a:prstGeom>
        </p:spPr>
      </p:pic>
      <p:sp>
        <p:nvSpPr>
          <p:cNvPr id="6" name="Text Placeholder 5"/>
          <p:cNvSpPr>
            <a:spLocks noGrp="1"/>
          </p:cNvSpPr>
          <p:nvPr>
            <p:ph type="body" sz="quarter" idx="16"/>
          </p:nvPr>
        </p:nvSpPr>
        <p:spPr/>
        <p:txBody>
          <a:bodyPr/>
          <a:lstStyle/>
          <a:p>
            <a:r>
              <a:rPr lang="en-US" dirty="0">
                <a:hlinkClick r:id="" action="ppaction://noaction"/>
              </a:rPr>
              <a:t>Jump to long description in appendix</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ltLang="en-US" dirty="0"/>
              <a:t>Understanding Free-Market Capitalism </a:t>
            </a:r>
            <a:r>
              <a:rPr lang="en-US" altLang="en-US" sz="2000" dirty="0"/>
              <a:t>9 of 9</a:t>
            </a:r>
            <a:endParaRPr lang="en-US" dirty="0"/>
          </a:p>
        </p:txBody>
      </p:sp>
      <p:sp>
        <p:nvSpPr>
          <p:cNvPr id="33799" name="TextBox 13"/>
          <p:cNvSpPr>
            <a:spLocks noGrp="1" noChangeArrowheads="1"/>
          </p:cNvSpPr>
          <p:nvPr>
            <p:ph idx="1"/>
          </p:nvPr>
        </p:nvSpPr>
        <p:spPr>
          <a:xfrm>
            <a:off x="479981" y="1524000"/>
            <a:ext cx="8229600" cy="4938650"/>
          </a:xfrm>
        </p:spPr>
        <p:txBody>
          <a:bodyPr/>
          <a:lstStyle/>
          <a:p>
            <a:r>
              <a:rPr lang="en-US" altLang="en-US" dirty="0"/>
              <a:t>Benefits and Limitations of Free Markets</a:t>
            </a:r>
          </a:p>
          <a:p>
            <a:pPr lvl="1"/>
            <a:r>
              <a:rPr lang="en-US" altLang="en-US" b="1" dirty="0"/>
              <a:t>Benefits:</a:t>
            </a:r>
          </a:p>
          <a:p>
            <a:pPr lvl="2"/>
            <a:r>
              <a:rPr lang="en-US" altLang="en-US" dirty="0"/>
              <a:t>It allows for open competition among companies.</a:t>
            </a:r>
          </a:p>
          <a:p>
            <a:pPr lvl="2"/>
            <a:r>
              <a:rPr lang="en-US" altLang="en-US" dirty="0"/>
              <a:t>It provides opportunities for poor people to work their way out of poverty.</a:t>
            </a:r>
          </a:p>
          <a:p>
            <a:pPr lvl="2"/>
            <a:r>
              <a:rPr lang="en-US" altLang="en-US" dirty="0"/>
              <a:t>Consumer freedom</a:t>
            </a:r>
          </a:p>
          <a:p>
            <a:pPr lvl="2"/>
            <a:r>
              <a:rPr lang="en-US" altLang="en-US" dirty="0"/>
              <a:t>Lack of bureaucracy</a:t>
            </a:r>
          </a:p>
          <a:p>
            <a:pPr lvl="1"/>
            <a:r>
              <a:rPr lang="en-US" altLang="en-US" b="1" dirty="0"/>
              <a:t>Limitations:</a:t>
            </a:r>
          </a:p>
          <a:p>
            <a:pPr lvl="2"/>
            <a:r>
              <a:rPr lang="en-US" altLang="en-US" dirty="0"/>
              <a:t>People may start to let greed drive them.</a:t>
            </a:r>
          </a:p>
          <a:p>
            <a:pPr lvl="2"/>
            <a:r>
              <a:rPr lang="en-US" altLang="en-US" dirty="0"/>
              <a:t>Poor quality</a:t>
            </a:r>
          </a:p>
          <a:p>
            <a:pPr lvl="2"/>
            <a:r>
              <a:rPr lang="en-US" altLang="en-US" dirty="0"/>
              <a:t>Unemployment and inequality</a:t>
            </a:r>
          </a:p>
          <a:p>
            <a:pPr lvl="2"/>
            <a:endParaRPr lang="en-US" altLang="en-US" dirty="0"/>
          </a:p>
          <a:p>
            <a:pPr marL="914400" lvl="2" indent="0" algn="r">
              <a:buNone/>
            </a:pPr>
            <a:r>
              <a:rPr lang="en-US" altLang="en-US" sz="800" dirty="0">
                <a:solidFill>
                  <a:schemeClr val="bg1"/>
                </a:solidFill>
              </a:rPr>
              <a:t>Source: https://www.intelligenteconomist.com/free-market/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itle 1"/>
          <p:cNvSpPr>
            <a:spLocks noGrp="1"/>
          </p:cNvSpPr>
          <p:nvPr>
            <p:ph type="title"/>
          </p:nvPr>
        </p:nvSpPr>
        <p:spPr/>
        <p:txBody>
          <a:bodyPr/>
          <a:lstStyle/>
          <a:p>
            <a:r>
              <a:rPr lang="en-US" altLang="en-US" dirty="0"/>
              <a:t>Understanding Socialism </a:t>
            </a:r>
            <a:r>
              <a:rPr lang="en-US" altLang="en-US" sz="2000" dirty="0"/>
              <a:t>1 of 3</a:t>
            </a:r>
          </a:p>
        </p:txBody>
      </p:sp>
      <p:sp>
        <p:nvSpPr>
          <p:cNvPr id="36871" name="TextBox 13"/>
          <p:cNvSpPr>
            <a:spLocks noGrp="1" noChangeArrowheads="1"/>
          </p:cNvSpPr>
          <p:nvPr>
            <p:ph idx="1"/>
          </p:nvPr>
        </p:nvSpPr>
        <p:spPr/>
        <p:txBody>
          <a:bodyPr/>
          <a:lstStyle/>
          <a:p>
            <a:r>
              <a:rPr lang="en-US" altLang="en-US" b="1" dirty="0"/>
              <a:t>Socialism</a:t>
            </a:r>
            <a:r>
              <a:rPr lang="en-US" altLang="en-US" dirty="0"/>
              <a:t> — An economic system based on the premise that some, if not most, basic businesses should be owned by the government so that profits can be more evenly distributed among the people.</a:t>
            </a:r>
          </a:p>
          <a:p>
            <a:pPr marL="1085850" lvl="1" indent="-342900"/>
            <a:r>
              <a:rPr lang="en-US" altLang="en-US" dirty="0"/>
              <a:t>Entrepreneurs run smaller businesses. </a:t>
            </a:r>
          </a:p>
          <a:p>
            <a:pPr marL="1085850" lvl="1" indent="-342900"/>
            <a:r>
              <a:rPr lang="en-US" altLang="en-US" dirty="0"/>
              <a:t>Citizens are highly taxed. </a:t>
            </a:r>
          </a:p>
          <a:p>
            <a:pPr marL="1085850" lvl="1" indent="-342900"/>
            <a:r>
              <a:rPr lang="en-US" altLang="en-US" dirty="0"/>
              <a:t>Government is more involved in protecting the environment and the poor.</a:t>
            </a:r>
          </a:p>
          <a:p>
            <a:pPr marL="1085850" lvl="1" indent="-342900"/>
            <a:r>
              <a:rPr lang="en-US" altLang="en-US" dirty="0"/>
              <a:t>The economic system should support people, whose basic nature is cooperative.</a:t>
            </a:r>
          </a:p>
          <a:p>
            <a:pPr marL="342900" indent="-342900"/>
            <a:r>
              <a:rPr lang="en-US" altLang="en-US" dirty="0"/>
              <a:t>A success in Denmark vs. debt-plagued Greece</a:t>
            </a:r>
          </a:p>
          <a:p>
            <a:pPr marL="1085850" lvl="1" indent="-342900"/>
            <a:endParaRPr lang="en-US" altLang="en-US" dirty="0"/>
          </a:p>
          <a:p>
            <a:pPr marL="1085850" lvl="1" indent="-342900"/>
            <a:endParaRPr lang="en-US" altLang="en-US" dirty="0"/>
          </a:p>
          <a:p>
            <a:pPr marL="1085850" lvl="1" indent="-342900"/>
            <a:endParaRPr lang="en-US" altLang="en-US" dirty="0"/>
          </a:p>
          <a:p>
            <a:pPr lvl="1" indent="0" algn="r">
              <a:buNone/>
            </a:pPr>
            <a:r>
              <a:rPr lang="en-US" altLang="en-US" sz="800" dirty="0"/>
              <a:t>Source: https://www.thebalance.com/socialism-types-pros-cons-examples-3305592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E4C7A7-F4E8-40C9-9966-2FF8589C0A50}"/>
              </a:ext>
            </a:extLst>
          </p:cNvPr>
          <p:cNvPicPr>
            <a:picLocks noChangeAspect="1"/>
          </p:cNvPicPr>
          <p:nvPr/>
        </p:nvPicPr>
        <p:blipFill rotWithShape="1">
          <a:blip r:embed="rId3"/>
          <a:srcRect t="20255" r="66667" b="5383"/>
          <a:stretch/>
        </p:blipFill>
        <p:spPr>
          <a:xfrm>
            <a:off x="2320567" y="-135482"/>
            <a:ext cx="6857998" cy="3428999"/>
          </a:xfrm>
          <a:prstGeom prst="rect">
            <a:avLst/>
          </a:prstGeom>
        </p:spPr>
      </p:pic>
      <p:pic>
        <p:nvPicPr>
          <p:cNvPr id="10" name="Picture 9">
            <a:extLst>
              <a:ext uri="{FF2B5EF4-FFF2-40B4-BE49-F238E27FC236}">
                <a16:creationId xmlns:a16="http://schemas.microsoft.com/office/drawing/2014/main" id="{A386EA32-173C-4795-8472-16BB46D28986}"/>
              </a:ext>
            </a:extLst>
          </p:cNvPr>
          <p:cNvPicPr>
            <a:picLocks noChangeAspect="1"/>
          </p:cNvPicPr>
          <p:nvPr/>
        </p:nvPicPr>
        <p:blipFill rotWithShape="1">
          <a:blip r:embed="rId4"/>
          <a:srcRect l="5000" t="27382" r="73333" b="5383"/>
          <a:stretch/>
        </p:blipFill>
        <p:spPr>
          <a:xfrm>
            <a:off x="76200" y="3038994"/>
            <a:ext cx="5486400" cy="3815864"/>
          </a:xfrm>
          <a:prstGeom prst="rect">
            <a:avLst/>
          </a:prstGeom>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en-US" dirty="0"/>
              <a:t>Understanding Socialism </a:t>
            </a:r>
            <a:r>
              <a:rPr lang="en-US" altLang="en-US" sz="2000" dirty="0"/>
              <a:t>2 of 3</a:t>
            </a:r>
            <a:endParaRPr lang="en-US" dirty="0"/>
          </a:p>
        </p:txBody>
      </p:sp>
      <p:sp>
        <p:nvSpPr>
          <p:cNvPr id="3" name="Text Placeholder 2">
            <a:extLst>
              <a:ext uri="{FF2B5EF4-FFF2-40B4-BE49-F238E27FC236}">
                <a16:creationId xmlns:a16="http://schemas.microsoft.com/office/drawing/2014/main" id="{F2C55C3E-75F6-4EF9-B9B3-786CCCD425A4}"/>
              </a:ext>
            </a:extLst>
          </p:cNvPr>
          <p:cNvSpPr>
            <a:spLocks noGrp="1"/>
          </p:cNvSpPr>
          <p:nvPr>
            <p:ph type="body" sz="quarter" idx="17"/>
          </p:nvPr>
        </p:nvSpPr>
        <p:spPr/>
        <p:txBody>
          <a:bodyPr/>
          <a:lstStyle/>
          <a:p>
            <a:r>
              <a:rPr lang="en-US" dirty="0"/>
              <a:t>LO 2-3</a:t>
            </a:r>
          </a:p>
        </p:txBody>
      </p:sp>
      <p:sp>
        <p:nvSpPr>
          <p:cNvPr id="37895" name="TextBox 13"/>
          <p:cNvSpPr>
            <a:spLocks noGrp="1" noChangeArrowheads="1"/>
          </p:cNvSpPr>
          <p:nvPr>
            <p:ph idx="1"/>
          </p:nvPr>
        </p:nvSpPr>
        <p:spPr/>
        <p:txBody>
          <a:bodyPr/>
          <a:lstStyle/>
          <a:p>
            <a:r>
              <a:rPr lang="en-US" altLang="en-US" dirty="0"/>
              <a:t>The Benefits of Socialism</a:t>
            </a:r>
          </a:p>
          <a:p>
            <a:pPr lvl="1"/>
            <a:r>
              <a:rPr lang="en-US" altLang="en-US" dirty="0"/>
              <a:t>Social equality</a:t>
            </a:r>
          </a:p>
          <a:p>
            <a:pPr lvl="1"/>
            <a:r>
              <a:rPr lang="en-US" altLang="en-US" dirty="0"/>
              <a:t>Free education</a:t>
            </a:r>
          </a:p>
          <a:p>
            <a:pPr lvl="1"/>
            <a:r>
              <a:rPr lang="en-US" altLang="en-US" dirty="0"/>
              <a:t>Free health care</a:t>
            </a:r>
          </a:p>
          <a:p>
            <a:pPr lvl="1"/>
            <a:r>
              <a:rPr lang="en-US" altLang="en-US" dirty="0"/>
              <a:t>Free child care</a:t>
            </a:r>
          </a:p>
          <a:p>
            <a:pPr lvl="1"/>
            <a:r>
              <a:rPr lang="en-US" altLang="en-US" dirty="0"/>
              <a:t>Longer vacations</a:t>
            </a:r>
          </a:p>
          <a:p>
            <a:pPr lvl="1"/>
            <a:r>
              <a:rPr lang="en-US" altLang="en-US" dirty="0"/>
              <a:t>Shorter work weeks</a:t>
            </a:r>
          </a:p>
          <a:p>
            <a:pPr lvl="1"/>
            <a:r>
              <a:rPr lang="en-US" altLang="en-US" dirty="0"/>
              <a:t>Generous sick leave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en-US" dirty="0"/>
              <a:t>Understanding Socialism </a:t>
            </a:r>
            <a:r>
              <a:rPr lang="en-US" altLang="en-US" sz="2000" dirty="0"/>
              <a:t>3 of 3</a:t>
            </a:r>
            <a:endParaRPr lang="en-US" dirty="0"/>
          </a:p>
        </p:txBody>
      </p:sp>
      <p:sp>
        <p:nvSpPr>
          <p:cNvPr id="3" name="Text Placeholder 2">
            <a:extLst>
              <a:ext uri="{FF2B5EF4-FFF2-40B4-BE49-F238E27FC236}">
                <a16:creationId xmlns:a16="http://schemas.microsoft.com/office/drawing/2014/main" id="{C4F38AC6-BC2F-4EDE-B711-6CA6DD59202D}"/>
              </a:ext>
            </a:extLst>
          </p:cNvPr>
          <p:cNvSpPr>
            <a:spLocks noGrp="1"/>
          </p:cNvSpPr>
          <p:nvPr>
            <p:ph type="body" sz="quarter" idx="17"/>
          </p:nvPr>
        </p:nvSpPr>
        <p:spPr/>
        <p:txBody>
          <a:bodyPr/>
          <a:lstStyle/>
          <a:p>
            <a:r>
              <a:rPr lang="en-US" dirty="0"/>
              <a:t>LO 2-3</a:t>
            </a:r>
          </a:p>
        </p:txBody>
      </p:sp>
      <p:sp>
        <p:nvSpPr>
          <p:cNvPr id="38919" name="TextBox 13"/>
          <p:cNvSpPr>
            <a:spLocks noGrp="1" noChangeArrowheads="1"/>
          </p:cNvSpPr>
          <p:nvPr>
            <p:ph idx="1"/>
          </p:nvPr>
        </p:nvSpPr>
        <p:spPr/>
        <p:txBody>
          <a:bodyPr/>
          <a:lstStyle/>
          <a:p>
            <a:r>
              <a:rPr lang="en-US" altLang="en-US" dirty="0"/>
              <a:t>The Negative Consequences of Socialism</a:t>
            </a:r>
          </a:p>
          <a:p>
            <a:pPr lvl="1"/>
            <a:r>
              <a:rPr lang="en-US" altLang="en-US" dirty="0"/>
              <a:t>Few incentives for businesspeople to take risks means low social mobility.</a:t>
            </a:r>
          </a:p>
          <a:p>
            <a:pPr lvl="1"/>
            <a:r>
              <a:rPr lang="en-US" altLang="en-US" b="1" dirty="0"/>
              <a:t>Brain drain</a:t>
            </a:r>
            <a:r>
              <a:rPr lang="en-US" altLang="en-US" dirty="0"/>
              <a:t> — The loss of the best and brightest people to other countries.</a:t>
            </a:r>
            <a:endParaRPr lang="en-US" altLang="ja-JP" dirty="0"/>
          </a:p>
          <a:p>
            <a:pPr lvl="1"/>
            <a:r>
              <a:rPr lang="en-US" altLang="en-US" dirty="0"/>
              <a:t>Fewer inventions and less innovation because the reward is not as great as in capitalistic countries.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Title 1"/>
          <p:cNvSpPr>
            <a:spLocks noGrp="1"/>
          </p:cNvSpPr>
          <p:nvPr>
            <p:ph type="title"/>
          </p:nvPr>
        </p:nvSpPr>
        <p:spPr/>
        <p:txBody>
          <a:bodyPr/>
          <a:lstStyle/>
          <a:p>
            <a:r>
              <a:rPr lang="en-US" altLang="en-US" dirty="0"/>
              <a:t>Understanding Communism</a:t>
            </a:r>
          </a:p>
        </p:txBody>
      </p:sp>
      <p:sp>
        <p:nvSpPr>
          <p:cNvPr id="3" name="Text Placeholder 2">
            <a:extLst>
              <a:ext uri="{FF2B5EF4-FFF2-40B4-BE49-F238E27FC236}">
                <a16:creationId xmlns:a16="http://schemas.microsoft.com/office/drawing/2014/main" id="{66313087-A9EA-4101-99FA-650306413F51}"/>
              </a:ext>
            </a:extLst>
          </p:cNvPr>
          <p:cNvSpPr>
            <a:spLocks noGrp="1"/>
          </p:cNvSpPr>
          <p:nvPr>
            <p:ph type="body" sz="quarter" idx="17"/>
          </p:nvPr>
        </p:nvSpPr>
        <p:spPr/>
        <p:txBody>
          <a:bodyPr/>
          <a:lstStyle/>
          <a:p>
            <a:r>
              <a:rPr lang="en-US" dirty="0"/>
              <a:t>LO 2-3</a:t>
            </a:r>
          </a:p>
        </p:txBody>
      </p:sp>
      <p:sp>
        <p:nvSpPr>
          <p:cNvPr id="39943" name="TextBox 13"/>
          <p:cNvSpPr>
            <a:spLocks noGrp="1" noChangeArrowheads="1"/>
          </p:cNvSpPr>
          <p:nvPr>
            <p:ph idx="1"/>
          </p:nvPr>
        </p:nvSpPr>
        <p:spPr/>
        <p:txBody>
          <a:bodyPr/>
          <a:lstStyle/>
          <a:p>
            <a:r>
              <a:rPr lang="en-US" altLang="en-US" b="1" dirty="0"/>
              <a:t>Communism</a:t>
            </a:r>
            <a:r>
              <a:rPr lang="en-US" altLang="en-US" dirty="0"/>
              <a:t> — An economic and political system in which the government makes almost all economic decisions and owns almost all the major factors of production.</a:t>
            </a:r>
          </a:p>
          <a:p>
            <a:pPr marL="1085850" lvl="1" indent="-342900"/>
            <a:r>
              <a:rPr lang="en-US" altLang="en-US" dirty="0"/>
              <a:t>Prices don’t</a:t>
            </a:r>
            <a:r>
              <a:rPr lang="en-US" altLang="ja-JP" dirty="0"/>
              <a:t> reflect demand, which may lead to shortages of items, including food and clothing.</a:t>
            </a:r>
          </a:p>
          <a:p>
            <a:pPr marL="1085850" lvl="1" indent="-342900"/>
            <a:r>
              <a:rPr lang="en-US" altLang="en-US" dirty="0"/>
              <a:t>Most communist countries today suffer severe economic depression.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Title 1"/>
          <p:cNvSpPr>
            <a:spLocks noGrp="1"/>
          </p:cNvSpPr>
          <p:nvPr>
            <p:ph type="title"/>
          </p:nvPr>
        </p:nvSpPr>
        <p:spPr>
          <a:xfrm>
            <a:off x="457200" y="228600"/>
            <a:ext cx="6172200" cy="609600"/>
          </a:xfrm>
        </p:spPr>
        <p:txBody>
          <a:bodyPr/>
          <a:lstStyle/>
          <a:p>
            <a:r>
              <a:rPr lang="en-US" altLang="en-US" dirty="0"/>
              <a:t>The Trend Toward Mixed Economies </a:t>
            </a:r>
            <a:r>
              <a:rPr lang="en-US" altLang="en-US" sz="2000" dirty="0"/>
              <a:t>1 of 3</a:t>
            </a:r>
          </a:p>
        </p:txBody>
      </p:sp>
      <p:sp>
        <p:nvSpPr>
          <p:cNvPr id="3" name="Text Placeholder 2">
            <a:extLst>
              <a:ext uri="{FF2B5EF4-FFF2-40B4-BE49-F238E27FC236}">
                <a16:creationId xmlns:a16="http://schemas.microsoft.com/office/drawing/2014/main" id="{6A55A4C3-78BD-4099-B77F-B65F6005FE83}"/>
              </a:ext>
            </a:extLst>
          </p:cNvPr>
          <p:cNvSpPr>
            <a:spLocks noGrp="1"/>
          </p:cNvSpPr>
          <p:nvPr>
            <p:ph type="body" sz="quarter" idx="17"/>
          </p:nvPr>
        </p:nvSpPr>
        <p:spPr/>
        <p:txBody>
          <a:bodyPr/>
          <a:lstStyle/>
          <a:p>
            <a:r>
              <a:rPr lang="en-US" dirty="0"/>
              <a:t>LO 2-4</a:t>
            </a:r>
          </a:p>
        </p:txBody>
      </p:sp>
      <p:sp>
        <p:nvSpPr>
          <p:cNvPr id="5" name="Content Placeholder 4"/>
          <p:cNvSpPr>
            <a:spLocks noGrp="1"/>
          </p:cNvSpPr>
          <p:nvPr>
            <p:ph idx="1"/>
          </p:nvPr>
        </p:nvSpPr>
        <p:spPr>
          <a:xfrm>
            <a:off x="457200" y="1462150"/>
            <a:ext cx="8229600" cy="4924300"/>
          </a:xfrm>
        </p:spPr>
        <p:txBody>
          <a:bodyPr/>
          <a:lstStyle/>
          <a:p>
            <a:r>
              <a:rPr lang="en-US" altLang="en-US" dirty="0"/>
              <a:t>Two Major Economic Systems</a:t>
            </a:r>
          </a:p>
          <a:p>
            <a:pPr lvl="1"/>
            <a:r>
              <a:rPr lang="en-US" altLang="en-US" b="1" dirty="0"/>
              <a:t>Free-market economies </a:t>
            </a:r>
            <a:r>
              <a:rPr lang="en-US" altLang="en-US" dirty="0"/>
              <a:t>— Economic systems in which the market largely determines what goods and services get produced, who gets them, and how the economy grows.</a:t>
            </a:r>
          </a:p>
          <a:p>
            <a:pPr lvl="1"/>
            <a:r>
              <a:rPr lang="en-US" altLang="en-US" b="1" dirty="0"/>
              <a:t>Command economies </a:t>
            </a:r>
            <a:r>
              <a:rPr lang="en-US" altLang="en-US" dirty="0"/>
              <a:t>— Economic systems in which the government largely decides what goods and services will be produced, who will get them, and how the economy will grow.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228600"/>
            <a:ext cx="7010400" cy="609600"/>
          </a:xfrm>
        </p:spPr>
        <p:txBody>
          <a:bodyPr/>
          <a:lstStyle/>
          <a:p>
            <a:r>
              <a:rPr lang="en-US" altLang="en-US" dirty="0"/>
              <a:t>The Trend Toward Mixed Economies </a:t>
            </a:r>
            <a:r>
              <a:rPr lang="en-US" altLang="en-US" sz="2000" dirty="0"/>
              <a:t>2 of 3</a:t>
            </a:r>
            <a:endParaRPr lang="en-US" dirty="0"/>
          </a:p>
        </p:txBody>
      </p:sp>
      <p:sp>
        <p:nvSpPr>
          <p:cNvPr id="4" name="Text Placeholder 3">
            <a:extLst>
              <a:ext uri="{FF2B5EF4-FFF2-40B4-BE49-F238E27FC236}">
                <a16:creationId xmlns:a16="http://schemas.microsoft.com/office/drawing/2014/main" id="{AE84AA1D-9925-48B7-936D-4B53C0A103A1}"/>
              </a:ext>
            </a:extLst>
          </p:cNvPr>
          <p:cNvSpPr>
            <a:spLocks noGrp="1"/>
          </p:cNvSpPr>
          <p:nvPr>
            <p:ph type="body" sz="quarter" idx="17"/>
          </p:nvPr>
        </p:nvSpPr>
        <p:spPr/>
        <p:txBody>
          <a:bodyPr/>
          <a:lstStyle/>
          <a:p>
            <a:r>
              <a:rPr lang="en-US" dirty="0"/>
              <a:t>LO 2-4</a:t>
            </a:r>
          </a:p>
        </p:txBody>
      </p:sp>
      <p:sp>
        <p:nvSpPr>
          <p:cNvPr id="5" name="Content Placeholder 4"/>
          <p:cNvSpPr>
            <a:spLocks noGrp="1"/>
          </p:cNvSpPr>
          <p:nvPr>
            <p:ph idx="1"/>
          </p:nvPr>
        </p:nvSpPr>
        <p:spPr>
          <a:xfrm>
            <a:off x="457200" y="1462150"/>
            <a:ext cx="8229600" cy="4933950"/>
          </a:xfrm>
        </p:spPr>
        <p:txBody>
          <a:bodyPr/>
          <a:lstStyle/>
          <a:p>
            <a:r>
              <a:rPr lang="en-US" altLang="en-US" dirty="0"/>
              <a:t>Neither free-market nor command economies have created sound economic conditions.</a:t>
            </a:r>
          </a:p>
          <a:p>
            <a:pPr lvl="1"/>
            <a:r>
              <a:rPr lang="en-US" altLang="en-US" dirty="0"/>
              <a:t>Communist governments are disappearing.</a:t>
            </a:r>
          </a:p>
          <a:p>
            <a:pPr lvl="1"/>
            <a:r>
              <a:rPr lang="en-US" altLang="en-US" dirty="0"/>
              <a:t>Socialist governments are cutting back on social programs, lowering taxes, and moving toward capitalism.</a:t>
            </a:r>
          </a:p>
          <a:p>
            <a:pPr lvl="1"/>
            <a:r>
              <a:rPr lang="en-US" altLang="en-US" dirty="0"/>
              <a:t>Capitalist countries are increasing social programs and moving more toward socialism.</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228600"/>
            <a:ext cx="7010400" cy="609600"/>
          </a:xfrm>
        </p:spPr>
        <p:txBody>
          <a:bodyPr/>
          <a:lstStyle/>
          <a:p>
            <a:r>
              <a:rPr lang="en-US" altLang="en-US" dirty="0"/>
              <a:t>The Trend Toward Mixed Economies </a:t>
            </a:r>
            <a:r>
              <a:rPr lang="en-US" altLang="en-US" sz="2000" dirty="0"/>
              <a:t>3 of 3</a:t>
            </a:r>
            <a:endParaRPr lang="en-US" dirty="0"/>
          </a:p>
        </p:txBody>
      </p:sp>
      <p:sp>
        <p:nvSpPr>
          <p:cNvPr id="3" name="Text Placeholder 2">
            <a:extLst>
              <a:ext uri="{FF2B5EF4-FFF2-40B4-BE49-F238E27FC236}">
                <a16:creationId xmlns:a16="http://schemas.microsoft.com/office/drawing/2014/main" id="{D43F4F23-9F0E-4C0C-BB13-9EC0AB098D5B}"/>
              </a:ext>
            </a:extLst>
          </p:cNvPr>
          <p:cNvSpPr>
            <a:spLocks noGrp="1"/>
          </p:cNvSpPr>
          <p:nvPr>
            <p:ph type="body" sz="quarter" idx="17"/>
          </p:nvPr>
        </p:nvSpPr>
        <p:spPr/>
        <p:txBody>
          <a:bodyPr/>
          <a:lstStyle/>
          <a:p>
            <a:r>
              <a:rPr lang="en-US" dirty="0"/>
              <a:t>LO 2-4</a:t>
            </a:r>
          </a:p>
        </p:txBody>
      </p:sp>
      <p:sp>
        <p:nvSpPr>
          <p:cNvPr id="41991" name="TextBox 13"/>
          <p:cNvSpPr>
            <a:spLocks noGrp="1" noChangeArrowheads="1"/>
          </p:cNvSpPr>
          <p:nvPr>
            <p:ph idx="1"/>
          </p:nvPr>
        </p:nvSpPr>
        <p:spPr>
          <a:xfrm>
            <a:off x="457200" y="1462150"/>
            <a:ext cx="8229600" cy="4924300"/>
          </a:xfrm>
        </p:spPr>
        <p:txBody>
          <a:bodyPr/>
          <a:lstStyle/>
          <a:p>
            <a:r>
              <a:rPr lang="en-US" altLang="en-US" b="1" dirty="0"/>
              <a:t>Mixed economies </a:t>
            </a:r>
            <a:r>
              <a:rPr lang="en-US" altLang="en-US" dirty="0"/>
              <a:t>— Economic systems in which some allocation of resources is made by the market and some by the government.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r>
              <a:rPr lang="en-US" altLang="en-US" dirty="0"/>
              <a:t>Learning Objectives</a:t>
            </a:r>
            <a:endParaRPr lang="en-US" altLang="en-US" sz="2000" dirty="0"/>
          </a:p>
        </p:txBody>
      </p:sp>
      <p:sp>
        <p:nvSpPr>
          <p:cNvPr id="7" name="Content Placeholder 6"/>
          <p:cNvSpPr>
            <a:spLocks noGrp="1"/>
          </p:cNvSpPr>
          <p:nvPr>
            <p:ph idx="1"/>
          </p:nvPr>
        </p:nvSpPr>
        <p:spPr/>
        <p:txBody>
          <a:bodyPr/>
          <a:lstStyle/>
          <a:p>
            <a:pPr marL="1028700" indent="-1028700">
              <a:buNone/>
            </a:pPr>
            <a:r>
              <a:rPr lang="en-US" altLang="en-US" b="1" dirty="0">
                <a:solidFill>
                  <a:srgbClr val="6F84BD"/>
                </a:solidFill>
                <a:latin typeface="Helvetica" panose="020B0604020202020204" pitchFamily="34" charset="0"/>
                <a:cs typeface="Helvetica" panose="020B0604020202020204" pitchFamily="34" charset="0"/>
                <a:hlinkClick r:id="rId3" action="ppaction://hlinksldjump"/>
              </a:rPr>
              <a:t>LO 2-1</a:t>
            </a:r>
            <a:r>
              <a:rPr lang="en-US" altLang="en-US" b="1" dirty="0">
                <a:solidFill>
                  <a:srgbClr val="6F84BD"/>
                </a:solidFill>
                <a:latin typeface="Helvetica" panose="020B0604020202020204" pitchFamily="34" charset="0"/>
                <a:cs typeface="Helvetica" panose="020B0604020202020204" pitchFamily="34" charset="0"/>
              </a:rPr>
              <a:t> </a:t>
            </a:r>
            <a:r>
              <a:rPr lang="en-US" altLang="en-US" dirty="0">
                <a:latin typeface="Helvetica" panose="020B0604020202020204" pitchFamily="34" charset="0"/>
                <a:cs typeface="Helvetica" panose="020B0604020202020204" pitchFamily="34" charset="0"/>
              </a:rPr>
              <a:t>Explain basic economics.</a:t>
            </a:r>
          </a:p>
          <a:p>
            <a:pPr marL="1028700" indent="-1028700">
              <a:buNone/>
            </a:pPr>
            <a:r>
              <a:rPr lang="en-US" altLang="en-US" b="1" dirty="0">
                <a:solidFill>
                  <a:srgbClr val="6F84BD"/>
                </a:solidFill>
                <a:latin typeface="Helvetica" panose="020B0604020202020204" pitchFamily="34" charset="0"/>
                <a:cs typeface="Helvetica" panose="020B0604020202020204" pitchFamily="34" charset="0"/>
                <a:hlinkClick r:id="rId4" action="ppaction://hlinksldjump"/>
              </a:rPr>
              <a:t>LO 2-2</a:t>
            </a:r>
            <a:r>
              <a:rPr lang="en-US" altLang="en-US" b="1" dirty="0">
                <a:solidFill>
                  <a:srgbClr val="6F84BD"/>
                </a:solidFill>
                <a:latin typeface="Helvetica" panose="020B0604020202020204" pitchFamily="34" charset="0"/>
                <a:cs typeface="Helvetica" panose="020B0604020202020204" pitchFamily="34" charset="0"/>
              </a:rPr>
              <a:t> </a:t>
            </a:r>
            <a:r>
              <a:rPr lang="en-US" altLang="en-US" dirty="0">
                <a:latin typeface="Helvetica" panose="020B0604020202020204" pitchFamily="34" charset="0"/>
                <a:cs typeface="Helvetica" panose="020B0604020202020204" pitchFamily="34" charset="0"/>
              </a:rPr>
              <a:t>Explain what capitalism is and how free markets work.</a:t>
            </a:r>
          </a:p>
          <a:p>
            <a:pPr marL="1028700" indent="-1028700">
              <a:buNone/>
            </a:pPr>
            <a:r>
              <a:rPr lang="en-US" altLang="en-US" b="1" dirty="0">
                <a:solidFill>
                  <a:srgbClr val="6F84BD"/>
                </a:solidFill>
                <a:latin typeface="Helvetica" panose="020B0604020202020204" pitchFamily="34" charset="0"/>
                <a:cs typeface="Helvetica" panose="020B0604020202020204" pitchFamily="34" charset="0"/>
                <a:hlinkClick r:id="rId5" action="ppaction://hlinksldjump"/>
              </a:rPr>
              <a:t>LO 2-3</a:t>
            </a:r>
            <a:r>
              <a:rPr lang="en-US" altLang="en-US" b="1" dirty="0">
                <a:solidFill>
                  <a:srgbClr val="6F84BD"/>
                </a:solidFill>
                <a:latin typeface="Helvetica" panose="020B0604020202020204" pitchFamily="34" charset="0"/>
                <a:cs typeface="Helvetica" panose="020B0604020202020204" pitchFamily="34" charset="0"/>
              </a:rPr>
              <a:t> </a:t>
            </a:r>
            <a:r>
              <a:rPr lang="en-US" altLang="en-US" dirty="0">
                <a:latin typeface="Helvetica" panose="020B0604020202020204" pitchFamily="34" charset="0"/>
                <a:cs typeface="Helvetica" panose="020B0604020202020204" pitchFamily="34" charset="0"/>
              </a:rPr>
              <a:t>Compare socialism and communism.</a:t>
            </a:r>
          </a:p>
          <a:p>
            <a:pPr marL="1028700" indent="-1028700">
              <a:buNone/>
            </a:pPr>
            <a:r>
              <a:rPr lang="en-US" altLang="en-US" b="1" dirty="0">
                <a:solidFill>
                  <a:srgbClr val="6F84BD"/>
                </a:solidFill>
                <a:latin typeface="Helvetica" panose="020B0604020202020204" pitchFamily="34" charset="0"/>
                <a:cs typeface="Helvetica" panose="020B0604020202020204" pitchFamily="34" charset="0"/>
                <a:hlinkClick r:id="rId6" action="ppaction://hlinksldjump"/>
              </a:rPr>
              <a:t>LO 2-4</a:t>
            </a:r>
            <a:r>
              <a:rPr lang="en-US" altLang="en-US" b="1" dirty="0">
                <a:solidFill>
                  <a:srgbClr val="6F84BD"/>
                </a:solidFill>
                <a:latin typeface="Helvetica" panose="020B0604020202020204" pitchFamily="34" charset="0"/>
                <a:cs typeface="Helvetica" panose="020B0604020202020204" pitchFamily="34" charset="0"/>
              </a:rPr>
              <a:t> </a:t>
            </a:r>
            <a:r>
              <a:rPr lang="en-US" altLang="en-US" dirty="0">
                <a:latin typeface="Helvetica" panose="020B0604020202020204" pitchFamily="34" charset="0"/>
                <a:cs typeface="Helvetica" panose="020B0604020202020204" pitchFamily="34" charset="0"/>
              </a:rPr>
              <a:t>Analyze the trend toward mixed economies.</a:t>
            </a:r>
          </a:p>
        </p:txBody>
      </p:sp>
    </p:spTree>
    <p:extLst>
      <p:ext uri="{BB962C8B-B14F-4D97-AF65-F5344CB8AC3E}">
        <p14:creationId xmlns:p14="http://schemas.microsoft.com/office/powerpoint/2010/main" val="632955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itle 1"/>
          <p:cNvSpPr>
            <a:spLocks noGrp="1"/>
          </p:cNvSpPr>
          <p:nvPr>
            <p:ph type="title"/>
          </p:nvPr>
        </p:nvSpPr>
        <p:spPr/>
        <p:txBody>
          <a:bodyPr/>
          <a:lstStyle/>
          <a:p>
            <a:r>
              <a:rPr lang="en-US" altLang="en-US" dirty="0"/>
              <a:t>How Economic Conditions Affect Businesses </a:t>
            </a:r>
            <a:r>
              <a:rPr lang="en-US" altLang="en-US" sz="2000" dirty="0"/>
              <a:t>1 of 7</a:t>
            </a:r>
          </a:p>
        </p:txBody>
      </p:sp>
      <p:sp>
        <p:nvSpPr>
          <p:cNvPr id="3" name="Text Placeholder 2">
            <a:extLst>
              <a:ext uri="{FF2B5EF4-FFF2-40B4-BE49-F238E27FC236}">
                <a16:creationId xmlns:a16="http://schemas.microsoft.com/office/drawing/2014/main" id="{3C45706B-8ED6-4A2B-A062-5F86E35E4D1F}"/>
              </a:ext>
            </a:extLst>
          </p:cNvPr>
          <p:cNvSpPr>
            <a:spLocks noGrp="1"/>
          </p:cNvSpPr>
          <p:nvPr>
            <p:ph type="body" sz="quarter" idx="17"/>
          </p:nvPr>
        </p:nvSpPr>
        <p:spPr/>
        <p:txBody>
          <a:bodyPr/>
          <a:lstStyle/>
          <a:p>
            <a:r>
              <a:rPr lang="en-US" dirty="0"/>
              <a:t>LO 2-1</a:t>
            </a:r>
          </a:p>
        </p:txBody>
      </p:sp>
      <p:sp>
        <p:nvSpPr>
          <p:cNvPr id="5" name="Content Placeholder 4"/>
          <p:cNvSpPr>
            <a:spLocks noGrp="1"/>
          </p:cNvSpPr>
          <p:nvPr>
            <p:ph idx="1"/>
          </p:nvPr>
        </p:nvSpPr>
        <p:spPr>
          <a:xfrm>
            <a:off x="457200" y="1462150"/>
            <a:ext cx="8229600" cy="4933950"/>
          </a:xfrm>
        </p:spPr>
        <p:txBody>
          <a:bodyPr/>
          <a:lstStyle/>
          <a:p>
            <a:r>
              <a:rPr lang="en-US" altLang="en-US" dirty="0"/>
              <a:t>What Is Economics?</a:t>
            </a:r>
          </a:p>
          <a:p>
            <a:pPr lvl="1"/>
            <a:r>
              <a:rPr lang="en-US" altLang="en-US" b="1" dirty="0"/>
              <a:t>Economics</a:t>
            </a:r>
            <a:r>
              <a:rPr lang="en-US" altLang="en-US" dirty="0"/>
              <a:t> — The study of how society chooses to employ resources to produce goods and services and distribute them for consumption among various competing groups and individuals.</a:t>
            </a:r>
          </a:p>
          <a:p>
            <a:pPr lvl="1"/>
            <a:r>
              <a:rPr lang="en-US" altLang="en-US" b="1" dirty="0"/>
              <a:t>Macroeconomics</a:t>
            </a:r>
            <a:r>
              <a:rPr lang="en-US" altLang="en-US" dirty="0"/>
              <a:t> — The part of economics study that looks at the operation of a nation’s economy as a whole</a:t>
            </a:r>
            <a:r>
              <a:rPr lang="en-US" altLang="ja-JP" dirty="0"/>
              <a:t>.</a:t>
            </a:r>
          </a:p>
          <a:p>
            <a:pPr lvl="1"/>
            <a:r>
              <a:rPr lang="en-US" altLang="en-US" b="1" dirty="0"/>
              <a:t>Microeconomics</a:t>
            </a:r>
            <a:r>
              <a:rPr lang="en-US" altLang="en-US" dirty="0"/>
              <a:t> — The part of economics study that looks at the behavior of people and organizations in particular markets.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tLang="en-US" dirty="0"/>
              <a:t>How Economic Conditions Affect Businesses </a:t>
            </a:r>
            <a:r>
              <a:rPr lang="en-US" altLang="en-US" sz="2000" dirty="0"/>
              <a:t>2 of 7</a:t>
            </a:r>
            <a:endParaRPr lang="en-US" dirty="0"/>
          </a:p>
        </p:txBody>
      </p:sp>
      <p:sp>
        <p:nvSpPr>
          <p:cNvPr id="3" name="Text Placeholder 2">
            <a:extLst>
              <a:ext uri="{FF2B5EF4-FFF2-40B4-BE49-F238E27FC236}">
                <a16:creationId xmlns:a16="http://schemas.microsoft.com/office/drawing/2014/main" id="{4DC85606-B51A-4476-BE24-DC0F67993DD1}"/>
              </a:ext>
            </a:extLst>
          </p:cNvPr>
          <p:cNvSpPr>
            <a:spLocks noGrp="1"/>
          </p:cNvSpPr>
          <p:nvPr>
            <p:ph type="body" sz="quarter" idx="17"/>
          </p:nvPr>
        </p:nvSpPr>
        <p:spPr/>
        <p:txBody>
          <a:bodyPr/>
          <a:lstStyle/>
          <a:p>
            <a:r>
              <a:rPr lang="en-US" dirty="0"/>
              <a:t>LO 2-1</a:t>
            </a:r>
          </a:p>
        </p:txBody>
      </p:sp>
      <p:sp>
        <p:nvSpPr>
          <p:cNvPr id="5" name="Content Placeholder 4"/>
          <p:cNvSpPr>
            <a:spLocks noGrp="1"/>
          </p:cNvSpPr>
          <p:nvPr>
            <p:ph idx="1"/>
          </p:nvPr>
        </p:nvSpPr>
        <p:spPr>
          <a:xfrm>
            <a:off x="457200" y="1462150"/>
            <a:ext cx="8229600" cy="4933950"/>
          </a:xfrm>
        </p:spPr>
        <p:txBody>
          <a:bodyPr/>
          <a:lstStyle/>
          <a:p>
            <a:r>
              <a:rPr lang="en-US" altLang="en-US" dirty="0"/>
              <a:t>What Is Economics? </a:t>
            </a:r>
            <a:r>
              <a:rPr lang="en-US" altLang="en-US" sz="1800" dirty="0"/>
              <a:t>continued</a:t>
            </a:r>
          </a:p>
          <a:p>
            <a:pPr lvl="1"/>
            <a:r>
              <a:rPr lang="en-US" altLang="en-US" b="1" dirty="0"/>
              <a:t>Resource development </a:t>
            </a:r>
            <a:r>
              <a:rPr lang="en-US" altLang="en-US" dirty="0"/>
              <a:t>— The study of how to increase resources and to create conditions that will make better use of those resources.</a:t>
            </a:r>
          </a:p>
          <a:p>
            <a:pPr lvl="1"/>
            <a:r>
              <a:rPr lang="en-US" altLang="en-US" dirty="0"/>
              <a:t>Examples of ways to increase resources</a:t>
            </a:r>
          </a:p>
          <a:p>
            <a:pPr lvl="2"/>
            <a:r>
              <a:rPr lang="en-US" altLang="en-US" dirty="0"/>
              <a:t>New energy sources</a:t>
            </a:r>
          </a:p>
          <a:p>
            <a:pPr lvl="2"/>
            <a:r>
              <a:rPr lang="en-US" altLang="en-US" dirty="0"/>
              <a:t>New ways of growing foods</a:t>
            </a:r>
          </a:p>
          <a:p>
            <a:pPr lvl="2"/>
            <a:r>
              <a:rPr lang="en-US" altLang="en-US" dirty="0"/>
              <a:t>New ways of creating goods and services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DCEAF1-F232-4AA2-A3D4-B4BD37C4FCF5}"/>
              </a:ext>
            </a:extLst>
          </p:cNvPr>
          <p:cNvSpPr>
            <a:spLocks noGrp="1"/>
          </p:cNvSpPr>
          <p:nvPr>
            <p:ph type="title"/>
          </p:nvPr>
        </p:nvSpPr>
        <p:spPr/>
        <p:txBody>
          <a:bodyPr/>
          <a:lstStyle/>
          <a:p>
            <a:r>
              <a:rPr lang="en-US"/>
              <a:t>Production and the Economy</a:t>
            </a:r>
            <a:endParaRPr lang="en-US" dirty="0"/>
          </a:p>
        </p:txBody>
      </p:sp>
      <p:sp>
        <p:nvSpPr>
          <p:cNvPr id="8" name="Content Placeholder 7">
            <a:extLst>
              <a:ext uri="{FF2B5EF4-FFF2-40B4-BE49-F238E27FC236}">
                <a16:creationId xmlns:a16="http://schemas.microsoft.com/office/drawing/2014/main" id="{4F46767C-C092-42EB-9AEC-1D2D851C606C}"/>
              </a:ext>
            </a:extLst>
          </p:cNvPr>
          <p:cNvSpPr>
            <a:spLocks noGrp="1"/>
          </p:cNvSpPr>
          <p:nvPr>
            <p:ph sz="half" idx="1"/>
          </p:nvPr>
        </p:nvSpPr>
        <p:spPr>
          <a:xfrm>
            <a:off x="457200" y="990600"/>
            <a:ext cx="8077200" cy="5395850"/>
          </a:xfrm>
        </p:spPr>
        <p:txBody>
          <a:bodyPr/>
          <a:lstStyle/>
          <a:p>
            <a:r>
              <a:rPr lang="en-US" dirty="0"/>
              <a:t>New ways of producing goods and services add resources to the economy and create more employment. Fish farms, for instance, create both food and jobs.</a:t>
            </a:r>
            <a:endParaRPr lang="en-US" i="1" dirty="0"/>
          </a:p>
        </p:txBody>
      </p:sp>
      <p:pic>
        <p:nvPicPr>
          <p:cNvPr id="13" name="Content Placeholder 12" descr="A photo of people harvesting fish at a fish farm.">
            <a:extLst>
              <a:ext uri="{FF2B5EF4-FFF2-40B4-BE49-F238E27FC236}">
                <a16:creationId xmlns:a16="http://schemas.microsoft.com/office/drawing/2014/main" id="{9D002F79-0FD3-4DB7-AC20-D817DA92F107}"/>
              </a:ext>
            </a:extLst>
          </p:cNvPr>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2076450" y="3082286"/>
            <a:ext cx="4991100" cy="3304164"/>
          </a:xfrm>
          <a:prstGeom prst="roundRect">
            <a:avLst>
              <a:gd name="adj" fmla="val 8594"/>
            </a:avLst>
          </a:prstGeom>
          <a:solidFill>
            <a:srgbClr val="FFFFFF">
              <a:shade val="85000"/>
            </a:srgbClr>
          </a:solidFill>
          <a:ln>
            <a:noFill/>
          </a:ln>
          <a:effectLst/>
        </p:spPr>
      </p:pic>
      <p:sp>
        <p:nvSpPr>
          <p:cNvPr id="10" name="Text Placeholder 9">
            <a:extLst>
              <a:ext uri="{FF2B5EF4-FFF2-40B4-BE49-F238E27FC236}">
                <a16:creationId xmlns:a16="http://schemas.microsoft.com/office/drawing/2014/main" id="{69954CB0-952D-4B30-BE6C-D91B1EA1C0F6}"/>
              </a:ext>
            </a:extLst>
          </p:cNvPr>
          <p:cNvSpPr>
            <a:spLocks noGrp="1"/>
          </p:cNvSpPr>
          <p:nvPr>
            <p:ph type="body" sz="quarter" idx="11"/>
          </p:nvPr>
        </p:nvSpPr>
        <p:spPr>
          <a:solidFill>
            <a:srgbClr val="1F494D"/>
          </a:solidFill>
        </p:spPr>
        <p:txBody>
          <a:bodyPr/>
          <a:lstStyle/>
          <a:p>
            <a:r>
              <a:rPr lang="en-US"/>
              <a:t>©Mark Conlin/Getty Images</a:t>
            </a:r>
            <a:endParaRPr lang="en-US" dirty="0"/>
          </a:p>
        </p:txBody>
      </p:sp>
      <p:sp>
        <p:nvSpPr>
          <p:cNvPr id="9" name="Text Placeholder 8">
            <a:extLst>
              <a:ext uri="{FF2B5EF4-FFF2-40B4-BE49-F238E27FC236}">
                <a16:creationId xmlns:a16="http://schemas.microsoft.com/office/drawing/2014/main" id="{6432C65B-04D6-49D8-85BA-FD5F7299CBDB}"/>
              </a:ext>
            </a:extLst>
          </p:cNvPr>
          <p:cNvSpPr>
            <a:spLocks noGrp="1"/>
          </p:cNvSpPr>
          <p:nvPr>
            <p:ph type="body" sz="quarter" idx="17"/>
          </p:nvPr>
        </p:nvSpPr>
        <p:spPr/>
        <p:txBody>
          <a:bodyPr/>
          <a:lstStyle/>
          <a:p>
            <a:r>
              <a:rPr lang="en-US" dirty="0"/>
              <a:t>LO 2-1</a:t>
            </a:r>
          </a:p>
        </p:txBody>
      </p:sp>
    </p:spTree>
    <p:extLst>
      <p:ext uri="{BB962C8B-B14F-4D97-AF65-F5344CB8AC3E}">
        <p14:creationId xmlns:p14="http://schemas.microsoft.com/office/powerpoint/2010/main" val="550587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ltLang="en-US" dirty="0"/>
              <a:t>How Economic Conditions Affect Businesses </a:t>
            </a:r>
            <a:r>
              <a:rPr lang="en-US" altLang="en-US" sz="2000" dirty="0"/>
              <a:t>4 of 7</a:t>
            </a:r>
            <a:endParaRPr lang="en-US" dirty="0"/>
          </a:p>
        </p:txBody>
      </p:sp>
      <p:sp>
        <p:nvSpPr>
          <p:cNvPr id="3" name="Text Placeholder 2">
            <a:extLst>
              <a:ext uri="{FF2B5EF4-FFF2-40B4-BE49-F238E27FC236}">
                <a16:creationId xmlns:a16="http://schemas.microsoft.com/office/drawing/2014/main" id="{91465644-9EA3-4568-95AD-C442DA43658B}"/>
              </a:ext>
            </a:extLst>
          </p:cNvPr>
          <p:cNvSpPr>
            <a:spLocks noGrp="1"/>
          </p:cNvSpPr>
          <p:nvPr>
            <p:ph type="body" sz="quarter" idx="17"/>
          </p:nvPr>
        </p:nvSpPr>
        <p:spPr/>
        <p:txBody>
          <a:bodyPr/>
          <a:lstStyle/>
          <a:p>
            <a:r>
              <a:rPr lang="en-US" dirty="0"/>
              <a:t>LO 2-1</a:t>
            </a:r>
          </a:p>
        </p:txBody>
      </p:sp>
      <p:sp>
        <p:nvSpPr>
          <p:cNvPr id="5" name="Content Placeholder 4"/>
          <p:cNvSpPr>
            <a:spLocks noGrp="1"/>
          </p:cNvSpPr>
          <p:nvPr>
            <p:ph idx="1"/>
          </p:nvPr>
        </p:nvSpPr>
        <p:spPr>
          <a:xfrm>
            <a:off x="457200" y="1462150"/>
            <a:ext cx="8229600" cy="4938650"/>
          </a:xfrm>
        </p:spPr>
        <p:txBody>
          <a:bodyPr/>
          <a:lstStyle/>
          <a:p>
            <a:r>
              <a:rPr lang="en-US" altLang="en-US" dirty="0"/>
              <a:t>The Secret to Creating a Wealthy Economy</a:t>
            </a:r>
            <a:endParaRPr lang="en-US" altLang="en-US" sz="1800" dirty="0"/>
          </a:p>
          <a:p>
            <a:pPr lvl="1"/>
            <a:r>
              <a:rPr lang="en-US" altLang="en-US" dirty="0"/>
              <a:t>Population as a resource</a:t>
            </a:r>
          </a:p>
          <a:p>
            <a:pPr lvl="2"/>
            <a:r>
              <a:rPr lang="en-US" altLang="en-US" dirty="0"/>
              <a:t>Some macroeconomists believe a large population can be a resource.</a:t>
            </a:r>
          </a:p>
          <a:p>
            <a:pPr lvl="3"/>
            <a:r>
              <a:rPr lang="en-US" altLang="en-US" dirty="0"/>
              <a:t>An educated population is highly valuable.</a:t>
            </a:r>
          </a:p>
          <a:p>
            <a:pPr lvl="3"/>
            <a:r>
              <a:rPr lang="en-US" altLang="en-US" dirty="0"/>
              <a:t>Business owners provide jobs and economic growth for their employees and communities as well as for themselves.</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itle 1"/>
          <p:cNvSpPr>
            <a:spLocks noGrp="1"/>
          </p:cNvSpPr>
          <p:nvPr>
            <p:ph type="title"/>
          </p:nvPr>
        </p:nvSpPr>
        <p:spPr>
          <a:xfrm>
            <a:off x="457200" y="228600"/>
            <a:ext cx="7467600" cy="609600"/>
          </a:xfrm>
        </p:spPr>
        <p:txBody>
          <a:bodyPr/>
          <a:lstStyle/>
          <a:p>
            <a:r>
              <a:rPr lang="en-US" altLang="en-US" dirty="0"/>
              <a:t>Understanding Free-Market Capitalism </a:t>
            </a:r>
            <a:r>
              <a:rPr lang="en-US" altLang="en-US" sz="2000" dirty="0"/>
              <a:t>1 of 9</a:t>
            </a:r>
          </a:p>
        </p:txBody>
      </p:sp>
      <p:sp>
        <p:nvSpPr>
          <p:cNvPr id="3" name="Text Placeholder 2">
            <a:extLst>
              <a:ext uri="{FF2B5EF4-FFF2-40B4-BE49-F238E27FC236}">
                <a16:creationId xmlns:a16="http://schemas.microsoft.com/office/drawing/2014/main" id="{98976E32-2304-4907-925E-239CD8D89278}"/>
              </a:ext>
            </a:extLst>
          </p:cNvPr>
          <p:cNvSpPr>
            <a:spLocks noGrp="1"/>
          </p:cNvSpPr>
          <p:nvPr>
            <p:ph type="body" sz="quarter" idx="17"/>
          </p:nvPr>
        </p:nvSpPr>
        <p:spPr>
          <a:xfrm>
            <a:off x="7543800" y="6148434"/>
            <a:ext cx="1371600" cy="319150"/>
          </a:xfrm>
        </p:spPr>
        <p:txBody>
          <a:bodyPr/>
          <a:lstStyle/>
          <a:p>
            <a:r>
              <a:rPr lang="en-US" dirty="0"/>
              <a:t>LO 2-2</a:t>
            </a:r>
          </a:p>
        </p:txBody>
      </p:sp>
      <p:sp>
        <p:nvSpPr>
          <p:cNvPr id="5" name="Content Placeholder 4"/>
          <p:cNvSpPr>
            <a:spLocks noGrp="1"/>
          </p:cNvSpPr>
          <p:nvPr>
            <p:ph idx="1"/>
          </p:nvPr>
        </p:nvSpPr>
        <p:spPr>
          <a:xfrm>
            <a:off x="457200" y="1462150"/>
            <a:ext cx="8229600" cy="4924300"/>
          </a:xfrm>
        </p:spPr>
        <p:txBody>
          <a:bodyPr/>
          <a:lstStyle/>
          <a:p>
            <a:r>
              <a:rPr lang="en-US" altLang="en-US" b="1" dirty="0"/>
              <a:t>Capitalism</a:t>
            </a:r>
            <a:r>
              <a:rPr lang="en-US" altLang="en-US" dirty="0"/>
              <a:t> — An economic system in which all or most of the factors of production and distribution are privately owned and operated for profit.</a:t>
            </a:r>
          </a:p>
          <a:p>
            <a:r>
              <a:rPr lang="en-US" altLang="en-US" dirty="0"/>
              <a:t>Countries with capitalist systems:</a:t>
            </a:r>
          </a:p>
          <a:p>
            <a:pPr lvl="1"/>
            <a:r>
              <a:rPr lang="en-US" altLang="en-US" dirty="0"/>
              <a:t>United States</a:t>
            </a:r>
          </a:p>
          <a:p>
            <a:pPr lvl="1"/>
            <a:r>
              <a:rPr lang="en-US" altLang="en-US" dirty="0"/>
              <a:t>England</a:t>
            </a:r>
          </a:p>
          <a:p>
            <a:pPr lvl="1"/>
            <a:r>
              <a:rPr lang="en-US" altLang="en-US" dirty="0"/>
              <a:t>Australia</a:t>
            </a:r>
          </a:p>
          <a:p>
            <a:pPr lvl="1"/>
            <a:r>
              <a:rPr lang="en-US" altLang="en-US" dirty="0"/>
              <a:t>Canada</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ltLang="en-US" dirty="0"/>
              <a:t>Understanding Free-Market Capitalism </a:t>
            </a:r>
            <a:r>
              <a:rPr lang="en-US" altLang="en-US" sz="2000" dirty="0"/>
              <a:t>2 of 9</a:t>
            </a:r>
            <a:endParaRPr lang="en-US" dirty="0"/>
          </a:p>
        </p:txBody>
      </p:sp>
      <p:sp>
        <p:nvSpPr>
          <p:cNvPr id="5" name="Content Placeholder 4"/>
          <p:cNvSpPr>
            <a:spLocks noGrp="1"/>
          </p:cNvSpPr>
          <p:nvPr>
            <p:ph idx="1"/>
          </p:nvPr>
        </p:nvSpPr>
        <p:spPr>
          <a:xfrm>
            <a:off x="457200" y="1462150"/>
            <a:ext cx="8458200" cy="4924300"/>
          </a:xfrm>
        </p:spPr>
        <p:txBody>
          <a:bodyPr/>
          <a:lstStyle/>
          <a:p>
            <a:r>
              <a:rPr lang="en-US" altLang="en-US" b="1" dirty="0"/>
              <a:t>State capitalism </a:t>
            </a:r>
            <a:r>
              <a:rPr lang="en-US" altLang="en-US" dirty="0"/>
              <a:t>— A combination of freer markets and some government control.</a:t>
            </a:r>
          </a:p>
          <a:p>
            <a:pPr marL="1085850" lvl="1" indent="-342900"/>
            <a:r>
              <a:rPr lang="en-US" altLang="en-US" dirty="0"/>
              <a:t>China has experienced rapid growth using state capitalism.</a:t>
            </a:r>
          </a:p>
          <a:p>
            <a:pPr marL="1085850" lvl="1" indent="-342900"/>
            <a:r>
              <a:rPr lang="en-US" altLang="en-US" dirty="0"/>
              <a:t>Goal: Three world leading tech companies by 2025</a:t>
            </a:r>
          </a:p>
          <a:p>
            <a:pPr marL="1485900" lvl="2" indent="-342900"/>
            <a:r>
              <a:rPr lang="en-US" altLang="en-US" dirty="0"/>
              <a:t>Investing $1.4 trillion</a:t>
            </a:r>
          </a:p>
          <a:p>
            <a:pPr marL="1085850" lvl="1" indent="-342900"/>
            <a:r>
              <a:rPr lang="en-US" altLang="en-US" dirty="0"/>
              <a:t>Housing projects, smart cities, and implementation of AI</a:t>
            </a:r>
          </a:p>
          <a:p>
            <a:pPr marL="1485900" lvl="2" indent="-342900"/>
            <a:endParaRPr lang="en-US" altLang="en-US" dirty="0"/>
          </a:p>
          <a:p>
            <a:pPr marL="1485900" lvl="2" indent="-342900"/>
            <a:endParaRPr lang="en-US" altLang="en-US" dirty="0"/>
          </a:p>
          <a:p>
            <a:pPr lvl="2" indent="0">
              <a:buNone/>
            </a:pPr>
            <a:endParaRPr lang="en-US" altLang="en-US" dirty="0"/>
          </a:p>
          <a:p>
            <a:pPr marL="1485900" lvl="2" indent="-342900"/>
            <a:endParaRPr lang="en-US" altLang="en-US" dirty="0"/>
          </a:p>
          <a:p>
            <a:pPr marL="1485900" lvl="2" indent="-342900"/>
            <a:endParaRPr lang="en-US" altLang="en-US" dirty="0"/>
          </a:p>
          <a:p>
            <a:pPr lvl="2" indent="0">
              <a:buNone/>
            </a:pPr>
            <a:endParaRPr lang="en-US" altLang="en-US" sz="800" dirty="0"/>
          </a:p>
          <a:p>
            <a:pPr lvl="2" indent="0">
              <a:buNone/>
            </a:pPr>
            <a:endParaRPr lang="en-US" altLang="en-US" sz="800" dirty="0"/>
          </a:p>
          <a:p>
            <a:pPr lvl="2" indent="0" algn="r">
              <a:buNone/>
            </a:pPr>
            <a:br>
              <a:rPr lang="en-US" altLang="en-US" sz="800" dirty="0"/>
            </a:br>
            <a:r>
              <a:rPr lang="en-US" altLang="en-US" sz="800" dirty="0"/>
              <a:t>Source: https://www.japantimes.co.jp/news/2020/05/21/business/china-plan-tech-crown/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Alternate FIRST, BREAK, LAST slide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lain BODY/MAIN CONTENT">
  <a:themeElements>
    <a:clrScheme name="Custom 86">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1C4247"/>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ADDED CONTENT">
  <a:themeElements>
    <a:clrScheme name="Custom 87">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1C4247"/>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HIDDEN INSTRUCTIONAL SLIDES">
  <a:themeElements>
    <a:clrScheme name="Custom 85">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1C4247"/>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Section 1 Template.thmx</Template>
  <TotalTime>47707</TotalTime>
  <Words>1834</Words>
  <Application>Microsoft Office PowerPoint</Application>
  <PresentationFormat>On-screen Show (4:3)</PresentationFormat>
  <Paragraphs>208</Paragraphs>
  <Slides>25</Slides>
  <Notes>25</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25</vt:i4>
      </vt:variant>
    </vt:vector>
  </HeadingPairs>
  <TitlesOfParts>
    <vt:vector size="34" baseType="lpstr">
      <vt:lpstr>ＭＳ Ｐゴシック</vt:lpstr>
      <vt:lpstr>ＭＳ Ｐゴシック</vt:lpstr>
      <vt:lpstr>Arial</vt:lpstr>
      <vt:lpstr>Calibri</vt:lpstr>
      <vt:lpstr>Helvetica</vt:lpstr>
      <vt:lpstr>Alternate FIRST, BREAK, LAST slides</vt:lpstr>
      <vt:lpstr>1_Plain BODY/MAIN CONTENT</vt:lpstr>
      <vt:lpstr>ADDED CONTENT</vt:lpstr>
      <vt:lpstr>HIDDEN INSTRUCTIONAL SLIDES</vt:lpstr>
      <vt:lpstr>Chapter 2</vt:lpstr>
      <vt:lpstr>PowerPoint Presentation</vt:lpstr>
      <vt:lpstr>Learning Objectives</vt:lpstr>
      <vt:lpstr>How Economic Conditions Affect Businesses 1 of 7</vt:lpstr>
      <vt:lpstr>How Economic Conditions Affect Businesses 2 of 7</vt:lpstr>
      <vt:lpstr>Production and the Economy</vt:lpstr>
      <vt:lpstr>How Economic Conditions Affect Businesses 4 of 7</vt:lpstr>
      <vt:lpstr>Understanding Free-Market Capitalism 1 of 9</vt:lpstr>
      <vt:lpstr>Understanding Free-Market Capitalism 2 of 9</vt:lpstr>
      <vt:lpstr>Understanding Free-Market Capitalism 3 of 9</vt:lpstr>
      <vt:lpstr>Understanding Free-Market Capitalism 4 of 9</vt:lpstr>
      <vt:lpstr>Understanding Free-Market Capitalism 5 of 9</vt:lpstr>
      <vt:lpstr>Understanding Free-Market Capitalism 6 of 9</vt:lpstr>
      <vt:lpstr>Understanding Free-Market Capitalism 7 of 9</vt:lpstr>
      <vt:lpstr>Figure 2.1 The Supply Curve at Various Prices</vt:lpstr>
      <vt:lpstr>Figure 2.2 The Demand Curve at Various Prices</vt:lpstr>
      <vt:lpstr>Figure 2.3 The Equilibrium Point</vt:lpstr>
      <vt:lpstr>Understanding Free-Market Capitalism 9 of 9</vt:lpstr>
      <vt:lpstr>Understanding Socialism 1 of 3</vt:lpstr>
      <vt:lpstr>Understanding Socialism 2 of 3</vt:lpstr>
      <vt:lpstr>Understanding Socialism 3 of 3</vt:lpstr>
      <vt:lpstr>Understanding Communism</vt:lpstr>
      <vt:lpstr>The Trend Toward Mixed Economies 1 of 3</vt:lpstr>
      <vt:lpstr>The Trend Toward Mixed Economies 2 of 3</vt:lpstr>
      <vt:lpstr>The Trend Toward Mixed Economies 3 of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Molly McHugh</dc:creator>
  <cp:lastModifiedBy>Jon Nachtigal</cp:lastModifiedBy>
  <cp:revision>631</cp:revision>
  <cp:lastPrinted>2020-09-08T02:57:51Z</cp:lastPrinted>
  <dcterms:created xsi:type="dcterms:W3CDTF">2012-11-08T01:34:19Z</dcterms:created>
  <dcterms:modified xsi:type="dcterms:W3CDTF">2020-09-08T19:59:15Z</dcterms:modified>
</cp:coreProperties>
</file>